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58" r:id="rId5"/>
    <p:sldId id="267" r:id="rId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CD3C94-260C-437D-8025-168F0B1D1BB6}" v="7" dt="2024-06-24T13:24:21.892"/>
  </p1510:revLst>
</p1510:revInfo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35"/>
    <p:restoredTop sz="94753"/>
  </p:normalViewPr>
  <p:slideViewPr>
    <p:cSldViewPr snapToGrid="0" snapToObjects="1">
      <p:cViewPr varScale="1">
        <p:scale>
          <a:sx n="64" d="100"/>
          <a:sy n="64" d="100"/>
        </p:scale>
        <p:origin x="139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ra Montgomery" userId="a5f23681-46ec-49e8-b833-5cf5d4fd877e" providerId="ADAL" clId="{BCCD3C94-260C-437D-8025-168F0B1D1BB6}"/>
    <pc:docChg chg="custSel modSld">
      <pc:chgData name="Alexandra Montgomery" userId="a5f23681-46ec-49e8-b833-5cf5d4fd877e" providerId="ADAL" clId="{BCCD3C94-260C-437D-8025-168F0B1D1BB6}" dt="2024-06-24T13:24:26.721" v="138" actId="14100"/>
      <pc:docMkLst>
        <pc:docMk/>
      </pc:docMkLst>
      <pc:sldChg chg="addSp delSp modSp mod">
        <pc:chgData name="Alexandra Montgomery" userId="a5f23681-46ec-49e8-b833-5cf5d4fd877e" providerId="ADAL" clId="{BCCD3C94-260C-437D-8025-168F0B1D1BB6}" dt="2024-06-24T13:24:26.721" v="138" actId="14100"/>
        <pc:sldMkLst>
          <pc:docMk/>
          <pc:sldMk cId="3997436683" sldId="258"/>
        </pc:sldMkLst>
        <pc:spChg chg="add mod">
          <ac:chgData name="Alexandra Montgomery" userId="a5f23681-46ec-49e8-b833-5cf5d4fd877e" providerId="ADAL" clId="{BCCD3C94-260C-437D-8025-168F0B1D1BB6}" dt="2024-06-24T13:24:26.721" v="138" actId="14100"/>
          <ac:spMkLst>
            <pc:docMk/>
            <pc:sldMk cId="3997436683" sldId="258"/>
            <ac:spMk id="2" creationId="{07632107-0955-A0D4-3F51-E6A3D94B48A3}"/>
          </ac:spMkLst>
        </pc:spChg>
        <pc:spChg chg="mod">
          <ac:chgData name="Alexandra Montgomery" userId="a5f23681-46ec-49e8-b833-5cf5d4fd877e" providerId="ADAL" clId="{BCCD3C94-260C-437D-8025-168F0B1D1BB6}" dt="2024-06-24T13:13:32.576" v="42" actId="20577"/>
          <ac:spMkLst>
            <pc:docMk/>
            <pc:sldMk cId="3997436683" sldId="258"/>
            <ac:spMk id="14" creationId="{00000000-0000-0000-0000-000000000000}"/>
          </ac:spMkLst>
        </pc:spChg>
        <pc:spChg chg="mod">
          <ac:chgData name="Alexandra Montgomery" userId="a5f23681-46ec-49e8-b833-5cf5d4fd877e" providerId="ADAL" clId="{BCCD3C94-260C-437D-8025-168F0B1D1BB6}" dt="2024-06-24T13:23:56.918" v="132" actId="1076"/>
          <ac:spMkLst>
            <pc:docMk/>
            <pc:sldMk cId="3997436683" sldId="258"/>
            <ac:spMk id="20" creationId="{6984C551-A40F-E98E-3D1D-F56A6BEAFE99}"/>
          </ac:spMkLst>
        </pc:spChg>
        <pc:spChg chg="mod">
          <ac:chgData name="Alexandra Montgomery" userId="a5f23681-46ec-49e8-b833-5cf5d4fd877e" providerId="ADAL" clId="{BCCD3C94-260C-437D-8025-168F0B1D1BB6}" dt="2024-06-24T13:23:51.887" v="131" actId="1076"/>
          <ac:spMkLst>
            <pc:docMk/>
            <pc:sldMk cId="3997436683" sldId="258"/>
            <ac:spMk id="22" creationId="{AEC1353A-8BC6-1B87-BC67-D864753E6660}"/>
          </ac:spMkLst>
        </pc:spChg>
        <pc:spChg chg="del">
          <ac:chgData name="Alexandra Montgomery" userId="a5f23681-46ec-49e8-b833-5cf5d4fd877e" providerId="ADAL" clId="{BCCD3C94-260C-437D-8025-168F0B1D1BB6}" dt="2024-06-24T13:16:01.111" v="48" actId="478"/>
          <ac:spMkLst>
            <pc:docMk/>
            <pc:sldMk cId="3997436683" sldId="258"/>
            <ac:spMk id="42" creationId="{6260EC2E-E691-B977-4E55-A51DB452622C}"/>
          </ac:spMkLst>
        </pc:spChg>
        <pc:picChg chg="del">
          <ac:chgData name="Alexandra Montgomery" userId="a5f23681-46ec-49e8-b833-5cf5d4fd877e" providerId="ADAL" clId="{BCCD3C94-260C-437D-8025-168F0B1D1BB6}" dt="2024-06-24T13:19:40.782" v="86" actId="21"/>
          <ac:picMkLst>
            <pc:docMk/>
            <pc:sldMk cId="3997436683" sldId="258"/>
            <ac:picMk id="6" creationId="{06DAC37E-1F86-8C83-4294-C1B5ED6FB7BA}"/>
          </ac:picMkLst>
        </pc:picChg>
        <pc:picChg chg="mod">
          <ac:chgData name="Alexandra Montgomery" userId="a5f23681-46ec-49e8-b833-5cf5d4fd877e" providerId="ADAL" clId="{BCCD3C94-260C-437D-8025-168F0B1D1BB6}" dt="2024-06-24T13:24:21.892" v="137" actId="1076"/>
          <ac:picMkLst>
            <pc:docMk/>
            <pc:sldMk cId="3997436683" sldId="258"/>
            <ac:picMk id="26" creationId="{DE4E0D2B-75D5-BA0D-2CE1-11691B4E98D5}"/>
          </ac:picMkLst>
        </pc:picChg>
      </pc:sldChg>
      <pc:sldChg chg="addSp delSp modSp mod">
        <pc:chgData name="Alexandra Montgomery" userId="a5f23681-46ec-49e8-b833-5cf5d4fd877e" providerId="ADAL" clId="{BCCD3C94-260C-437D-8025-168F0B1D1BB6}" dt="2024-06-24T13:20:55.796" v="92" actId="14100"/>
        <pc:sldMkLst>
          <pc:docMk/>
          <pc:sldMk cId="2612752810" sldId="267"/>
        </pc:sldMkLst>
        <pc:picChg chg="add mod">
          <ac:chgData name="Alexandra Montgomery" userId="a5f23681-46ec-49e8-b833-5cf5d4fd877e" providerId="ADAL" clId="{BCCD3C94-260C-437D-8025-168F0B1D1BB6}" dt="2024-06-24T13:20:55.796" v="92" actId="14100"/>
          <ac:picMkLst>
            <pc:docMk/>
            <pc:sldMk cId="2612752810" sldId="267"/>
            <ac:picMk id="3" creationId="{E7118717-C89E-AE7F-074A-B73BECA7BB27}"/>
          </ac:picMkLst>
        </pc:picChg>
        <pc:picChg chg="del">
          <ac:chgData name="Alexandra Montgomery" userId="a5f23681-46ec-49e8-b833-5cf5d4fd877e" providerId="ADAL" clId="{BCCD3C94-260C-437D-8025-168F0B1D1BB6}" dt="2024-06-24T13:19:37.003" v="85" actId="21"/>
          <ac:picMkLst>
            <pc:docMk/>
            <pc:sldMk cId="2612752810" sldId="267"/>
            <ac:picMk id="8" creationId="{1E13D5E2-2876-78A0-C7FA-CACB9825DACE}"/>
          </ac:picMkLst>
        </pc:picChg>
        <pc:picChg chg="del">
          <ac:chgData name="Alexandra Montgomery" userId="a5f23681-46ec-49e8-b833-5cf5d4fd877e" providerId="ADAL" clId="{BCCD3C94-260C-437D-8025-168F0B1D1BB6}" dt="2024-06-24T13:19:35.851" v="84" actId="21"/>
          <ac:picMkLst>
            <pc:docMk/>
            <pc:sldMk cId="2612752810" sldId="267"/>
            <ac:picMk id="9" creationId="{A5C48834-C7D2-3FC6-CA20-112F7B523DE0}"/>
          </ac:picMkLst>
        </pc:picChg>
        <pc:picChg chg="del">
          <ac:chgData name="Alexandra Montgomery" userId="a5f23681-46ec-49e8-b833-5cf5d4fd877e" providerId="ADAL" clId="{BCCD3C94-260C-437D-8025-168F0B1D1BB6}" dt="2024-06-24T13:19:34.234" v="83" actId="21"/>
          <ac:picMkLst>
            <pc:docMk/>
            <pc:sldMk cId="2612752810" sldId="267"/>
            <ac:picMk id="10" creationId="{5E257952-971C-E261-04C5-32EDC8F93750}"/>
          </ac:picMkLst>
        </pc:picChg>
        <pc:picChg chg="del">
          <ac:chgData name="Alexandra Montgomery" userId="a5f23681-46ec-49e8-b833-5cf5d4fd877e" providerId="ADAL" clId="{BCCD3C94-260C-437D-8025-168F0B1D1BB6}" dt="2024-06-24T13:19:26.972" v="79" actId="21"/>
          <ac:picMkLst>
            <pc:docMk/>
            <pc:sldMk cId="2612752810" sldId="267"/>
            <ac:picMk id="12" creationId="{C77D1E3C-3404-432D-AF43-B403C8C6F3F4}"/>
          </ac:picMkLst>
        </pc:picChg>
        <pc:picChg chg="del">
          <ac:chgData name="Alexandra Montgomery" userId="a5f23681-46ec-49e8-b833-5cf5d4fd877e" providerId="ADAL" clId="{BCCD3C94-260C-437D-8025-168F0B1D1BB6}" dt="2024-06-24T13:19:23.968" v="78" actId="21"/>
          <ac:picMkLst>
            <pc:docMk/>
            <pc:sldMk cId="2612752810" sldId="267"/>
            <ac:picMk id="14" creationId="{D142AEDB-EA91-EB00-9075-78A277278674}"/>
          </ac:picMkLst>
        </pc:picChg>
        <pc:picChg chg="del">
          <ac:chgData name="Alexandra Montgomery" userId="a5f23681-46ec-49e8-b833-5cf5d4fd877e" providerId="ADAL" clId="{BCCD3C94-260C-437D-8025-168F0B1D1BB6}" dt="2024-06-24T13:19:27.885" v="80" actId="21"/>
          <ac:picMkLst>
            <pc:docMk/>
            <pc:sldMk cId="2612752810" sldId="267"/>
            <ac:picMk id="15" creationId="{77F262B0-8926-68E3-6817-C8FDB79852C6}"/>
          </ac:picMkLst>
        </pc:picChg>
        <pc:picChg chg="mod">
          <ac:chgData name="Alexandra Montgomery" userId="a5f23681-46ec-49e8-b833-5cf5d4fd877e" providerId="ADAL" clId="{BCCD3C94-260C-437D-8025-168F0B1D1BB6}" dt="2024-06-24T13:20:16.140" v="88" actId="1076"/>
          <ac:picMkLst>
            <pc:docMk/>
            <pc:sldMk cId="2612752810" sldId="267"/>
            <ac:picMk id="21" creationId="{4EA31A87-A3BD-AFE2-3B90-71A0115E629C}"/>
          </ac:picMkLst>
        </pc:picChg>
        <pc:picChg chg="del">
          <ac:chgData name="Alexandra Montgomery" userId="a5f23681-46ec-49e8-b833-5cf5d4fd877e" providerId="ADAL" clId="{BCCD3C94-260C-437D-8025-168F0B1D1BB6}" dt="2024-06-24T13:19:31.076" v="81" actId="21"/>
          <ac:picMkLst>
            <pc:docMk/>
            <pc:sldMk cId="2612752810" sldId="267"/>
            <ac:picMk id="1026" creationId="{96E1891C-0246-DA34-02A6-7F47B1F028A5}"/>
          </ac:picMkLst>
        </pc:picChg>
        <pc:picChg chg="del">
          <ac:chgData name="Alexandra Montgomery" userId="a5f23681-46ec-49e8-b833-5cf5d4fd877e" providerId="ADAL" clId="{BCCD3C94-260C-437D-8025-168F0B1D1BB6}" dt="2024-06-24T13:19:33.009" v="82" actId="21"/>
          <ac:picMkLst>
            <pc:docMk/>
            <pc:sldMk cId="2612752810" sldId="267"/>
            <ac:picMk id="1030" creationId="{8F4974F8-FEF0-DB7F-5040-B089FD76C32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D5044-0F41-4696-838B-2D38949CDB71}" type="datetimeFigureOut">
              <a:rPr lang="en-GB" smtClean="0"/>
              <a:t>24/06/2024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70865-F1A4-4FEE-9E2E-A5F874F40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516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70865-F1A4-4FEE-9E2E-A5F874F409E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880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815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93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63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6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033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537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613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7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62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3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22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82F85-977A-F94F-B145-B967C7A08618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00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4"/>
          <p:cNvSpPr txBox="1">
            <a:spLocks/>
          </p:cNvSpPr>
          <p:nvPr/>
        </p:nvSpPr>
        <p:spPr>
          <a:xfrm>
            <a:off x="105791" y="-7954"/>
            <a:ext cx="7181274" cy="31744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Lucida Calligraphy"/>
              </a:rPr>
              <a:t>Year 5 Sculpture and 3D: interactive installation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479667" y="3332823"/>
            <a:ext cx="13328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84C551-A40F-E98E-3D1D-F56A6BEAFE99}"/>
              </a:ext>
            </a:extLst>
          </p:cNvPr>
          <p:cNvSpPr txBox="1"/>
          <p:nvPr/>
        </p:nvSpPr>
        <p:spPr>
          <a:xfrm>
            <a:off x="211742" y="4726002"/>
            <a:ext cx="8720516" cy="1954381"/>
          </a:xfrm>
          <a:prstGeom prst="rect">
            <a:avLst/>
          </a:prstGeom>
          <a:noFill/>
          <a:ln w="28575">
            <a:solidFill>
              <a:srgbClr val="FFCCFF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What I will learn next: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100" dirty="0">
                <a:solidFill>
                  <a:schemeClr val="bg1">
                    <a:lumMod val="75000"/>
                  </a:schemeClr>
                </a:solidFill>
                <a:highlight>
                  <a:srgbClr val="FFFFFF"/>
                </a:highlight>
                <a:latin typeface="Century Gothic" panose="020B0502020202020204" pitchFamily="34" charset="0"/>
              </a:rPr>
              <a:t>I can e</a:t>
            </a: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xplain how a new image can be created using a combination of other images.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100" dirty="0">
                <a:solidFill>
                  <a:schemeClr val="bg1">
                    <a:lumMod val="75000"/>
                  </a:schemeClr>
                </a:solidFill>
                <a:highlight>
                  <a:srgbClr val="FFFFFF"/>
                </a:highlight>
                <a:latin typeface="Century Gothic" panose="020B0502020202020204" pitchFamily="34" charset="0"/>
              </a:rPr>
              <a:t>I u</a:t>
            </a: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nderstand what photomontage is and recognise how artists use photography.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100" dirty="0">
                <a:solidFill>
                  <a:schemeClr val="bg1">
                    <a:lumMod val="75000"/>
                  </a:schemeClr>
                </a:solidFill>
                <a:highlight>
                  <a:srgbClr val="FFFFFF"/>
                </a:highlight>
                <a:latin typeface="Century Gothic" panose="020B0502020202020204" pitchFamily="34" charset="0"/>
              </a:rPr>
              <a:t>I can u</a:t>
            </a: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se recording devices and available software with confidence.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100" dirty="0">
                <a:solidFill>
                  <a:schemeClr val="bg1">
                    <a:lumMod val="75000"/>
                  </a:schemeClr>
                </a:solidFill>
                <a:highlight>
                  <a:srgbClr val="FFFFFF"/>
                </a:highlight>
                <a:latin typeface="Century Gothic" panose="020B0502020202020204" pitchFamily="34" charset="0"/>
              </a:rPr>
              <a:t> I can d</a:t>
            </a: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emonstrate a confident understanding of Edward Weston’s style through my artistic choices.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100" dirty="0">
                <a:solidFill>
                  <a:schemeClr val="bg1">
                    <a:lumMod val="75000"/>
                  </a:schemeClr>
                </a:solidFill>
                <a:highlight>
                  <a:srgbClr val="FFFFFF"/>
                </a:highlight>
                <a:latin typeface="Century Gothic" panose="020B0502020202020204" pitchFamily="34" charset="0"/>
              </a:rPr>
              <a:t>I can d</a:t>
            </a: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iscuss the features of a design, e.g. explaining what is effective about a composition.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100" dirty="0">
                <a:solidFill>
                  <a:schemeClr val="bg1">
                    <a:lumMod val="75000"/>
                  </a:schemeClr>
                </a:solidFill>
                <a:highlight>
                  <a:srgbClr val="FFFFFF"/>
                </a:highlight>
                <a:latin typeface="Century Gothic" panose="020B0502020202020204" pitchFamily="34" charset="0"/>
              </a:rPr>
              <a:t>I can s</a:t>
            </a: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elect a suitable range of props, considering the design brief and their initial ideas.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100" dirty="0">
                <a:solidFill>
                  <a:schemeClr val="bg1">
                    <a:lumMod val="75000"/>
                  </a:schemeClr>
                </a:solidFill>
                <a:highlight>
                  <a:srgbClr val="FFFFFF"/>
                </a:highlight>
                <a:latin typeface="Century Gothic" panose="020B0502020202020204" pitchFamily="34" charset="0"/>
              </a:rPr>
              <a:t>I can t</a:t>
            </a: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ake a portrait that is focused and appropriately framed.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100" dirty="0">
                <a:solidFill>
                  <a:schemeClr val="bg1">
                    <a:lumMod val="75000"/>
                  </a:schemeClr>
                </a:solidFill>
                <a:highlight>
                  <a:srgbClr val="FFFFFF"/>
                </a:highlight>
                <a:latin typeface="Century Gothic" panose="020B0502020202020204" pitchFamily="34" charset="0"/>
              </a:rPr>
              <a:t>I can d</a:t>
            </a: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raw an accurately measured grid, with some support, understanding how it can support with drawing.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100" dirty="0">
                <a:solidFill>
                  <a:schemeClr val="bg1">
                    <a:lumMod val="75000"/>
                  </a:schemeClr>
                </a:solidFill>
                <a:highlight>
                  <a:srgbClr val="FFFFFF"/>
                </a:highlight>
                <a:latin typeface="Century Gothic" panose="020B0502020202020204" pitchFamily="34" charset="0"/>
              </a:rPr>
              <a:t>I can u</a:t>
            </a: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se the grid to translate a photograph to a drawn image that is mostly correctly proportioned.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100" dirty="0">
                <a:solidFill>
                  <a:schemeClr val="bg1">
                    <a:lumMod val="75000"/>
                  </a:schemeClr>
                </a:solidFill>
                <a:highlight>
                  <a:srgbClr val="FFFFFF"/>
                </a:highlight>
                <a:latin typeface="Century Gothic" panose="020B0502020202020204" pitchFamily="34" charset="0"/>
              </a:rPr>
              <a:t>I can c</a:t>
            </a: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reate a final painting or drawing with tonal differences that create a photo-realistic effect.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C1353A-8BC6-1B87-BC67-D864753E6660}"/>
              </a:ext>
            </a:extLst>
          </p:cNvPr>
          <p:cNvSpPr txBox="1"/>
          <p:nvPr/>
        </p:nvSpPr>
        <p:spPr>
          <a:xfrm>
            <a:off x="211742" y="2086328"/>
            <a:ext cx="8720516" cy="2492990"/>
          </a:xfrm>
          <a:prstGeom prst="rect">
            <a:avLst/>
          </a:prstGeom>
          <a:noFill/>
          <a:ln w="28575">
            <a:solidFill>
              <a:srgbClr val="FFCCFF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Century Gothic" panose="020B0502020202020204" pitchFamily="34" charset="0"/>
              </a:rPr>
              <a:t>What I am learning now: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200" dirty="0">
                <a:highlight>
                  <a:srgbClr val="FFFFFF"/>
                </a:highlight>
                <a:latin typeface="Century Gothic" panose="020B0502020202020204" pitchFamily="34" charset="0"/>
              </a:rPr>
              <a:t>I can s</a:t>
            </a:r>
            <a:r>
              <a:rPr lang="en-GB" sz="1200" b="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ketch a house from first-hand or second-hand observation.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200" dirty="0">
                <a:highlight>
                  <a:srgbClr val="FFFFFF"/>
                </a:highlight>
                <a:latin typeface="Century Gothic" panose="020B0502020202020204" pitchFamily="34" charset="0"/>
              </a:rPr>
              <a:t>I can u</a:t>
            </a:r>
            <a:r>
              <a:rPr lang="en-GB" sz="1200" b="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se basic shapes to place key features and form the composition, measuring to work out proportions.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200" dirty="0">
                <a:highlight>
                  <a:srgbClr val="FFFFFF"/>
                </a:highlight>
                <a:latin typeface="Century Gothic" panose="020B0502020202020204" pitchFamily="34" charset="0"/>
              </a:rPr>
              <a:t>I n</a:t>
            </a:r>
            <a:r>
              <a:rPr lang="en-GB" sz="1200" b="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otice small details to incorporate into the drawing by observing.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200" dirty="0">
                <a:highlight>
                  <a:srgbClr val="FFFFFF"/>
                </a:highlight>
                <a:latin typeface="Century Gothic" panose="020B0502020202020204" pitchFamily="34" charset="0"/>
              </a:rPr>
              <a:t>I can s</a:t>
            </a:r>
            <a:r>
              <a:rPr lang="en-GB" sz="1200" b="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elect a section of my drawing that creates an interesting composition, with a variety of patterns, lines and texture.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200" dirty="0">
                <a:highlight>
                  <a:srgbClr val="FFFFFF"/>
                </a:highlight>
                <a:latin typeface="Century Gothic" panose="020B0502020202020204" pitchFamily="34" charset="0"/>
              </a:rPr>
              <a:t>I can f</a:t>
            </a:r>
            <a:r>
              <a:rPr lang="en-GB" sz="1200" b="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ollow steps to create a print with clear lines, with some smudging.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200" dirty="0">
                <a:highlight>
                  <a:srgbClr val="FFFFFF"/>
                </a:highlight>
                <a:latin typeface="Century Gothic" panose="020B0502020202020204" pitchFamily="34" charset="0"/>
              </a:rPr>
              <a:t>I can d</a:t>
            </a:r>
            <a:r>
              <a:rPr lang="en-GB" sz="1200" b="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raw a plan view or front elevation of their building, annotating the key features.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200" dirty="0">
                <a:highlight>
                  <a:srgbClr val="FFFFFF"/>
                </a:highlight>
                <a:latin typeface="Century Gothic" panose="020B0502020202020204" pitchFamily="34" charset="0"/>
              </a:rPr>
              <a:t>I can d</a:t>
            </a:r>
            <a:r>
              <a:rPr lang="en-GB" sz="1200" b="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iscuss Hundertwasser’s work and recognise his style.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200" dirty="0">
                <a:highlight>
                  <a:srgbClr val="FFFFFF"/>
                </a:highlight>
                <a:latin typeface="Century Gothic" panose="020B0502020202020204" pitchFamily="34" charset="0"/>
              </a:rPr>
              <a:t>I can c</a:t>
            </a:r>
            <a:r>
              <a:rPr lang="en-GB" sz="1200" b="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reate a factual presentation about Hundertwasser in a visually pleasing way.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200" dirty="0">
                <a:highlight>
                  <a:srgbClr val="FFFFFF"/>
                </a:highlight>
                <a:latin typeface="Century Gothic" panose="020B0502020202020204" pitchFamily="34" charset="0"/>
              </a:rPr>
              <a:t>I s</a:t>
            </a:r>
            <a:r>
              <a:rPr lang="en-GB" sz="1200" b="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how understanding of what a monument is for by designing a monument that symbolises a person or event.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200" dirty="0">
                <a:highlight>
                  <a:srgbClr val="FFFFFF"/>
                </a:highlight>
                <a:latin typeface="Century Gothic" panose="020B0502020202020204" pitchFamily="34" charset="0"/>
              </a:rPr>
              <a:t>I can d</a:t>
            </a:r>
            <a:r>
              <a:rPr lang="en-GB" sz="1200" b="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escribe my monument and explain my choices.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200" dirty="0">
                <a:highlight>
                  <a:srgbClr val="FFFFFF"/>
                </a:highlight>
                <a:latin typeface="Century Gothic" panose="020B0502020202020204" pitchFamily="34" charset="0"/>
              </a:rPr>
              <a:t>I can g</a:t>
            </a:r>
            <a:r>
              <a:rPr lang="en-GB" sz="1200" b="0" i="0" dirty="0"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ive constructive feedback to others.</a:t>
            </a: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DE4E0D2B-75D5-BA0D-2CE1-11691B4E9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660" y="436855"/>
            <a:ext cx="594152" cy="73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632107-0955-A0D4-3F51-E6A3D94B48A3}"/>
              </a:ext>
            </a:extLst>
          </p:cNvPr>
          <p:cNvSpPr txBox="1"/>
          <p:nvPr/>
        </p:nvSpPr>
        <p:spPr>
          <a:xfrm>
            <a:off x="211742" y="363531"/>
            <a:ext cx="8720516" cy="1615827"/>
          </a:xfrm>
          <a:prstGeom prst="rect">
            <a:avLst/>
          </a:prstGeom>
          <a:noFill/>
          <a:ln w="28575">
            <a:solidFill>
              <a:srgbClr val="FFCCFF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What I already know: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I can use familiar shapes to create simple 3D drawings and describe the shapes used.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GB" sz="11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I can d</a:t>
            </a: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raw a simple design with consideration for how its shape could be cut from soap.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GB" sz="11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I can t</a:t>
            </a: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ransfer a drawn idea successfully to a soap carving.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GB" sz="11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I can m</a:t>
            </a: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ake informed choices about their use of tools.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GB" sz="11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I can </a:t>
            </a: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bend wire to follow a simple template, adding details for stability and aesthetics.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GB" sz="11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I can c</a:t>
            </a: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reate a shadow sculpture using block lettering in the style of </a:t>
            </a:r>
            <a:r>
              <a:rPr lang="en-GB" sz="1100" b="0" i="0" dirty="0" err="1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Sokari</a:t>
            </a: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 Douglas Camp.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GB" sz="11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I can e</a:t>
            </a:r>
            <a:r>
              <a:rPr lang="en-GB" sz="1100" b="0" i="0" dirty="0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xplore different ways to join materials to create a 3D outcome, making considered choices about the placement of materials.</a:t>
            </a:r>
          </a:p>
        </p:txBody>
      </p:sp>
    </p:spTree>
    <p:extLst>
      <p:ext uri="{BB962C8B-B14F-4D97-AF65-F5344CB8AC3E}">
        <p14:creationId xmlns:p14="http://schemas.microsoft.com/office/powerpoint/2010/main" val="3997436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>
            <a:extLst>
              <a:ext uri="{FF2B5EF4-FFF2-40B4-BE49-F238E27FC236}">
                <a16:creationId xmlns:a16="http://schemas.microsoft.com/office/drawing/2014/main" id="{4EA31A87-A3BD-AFE2-3B90-71A0115E6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8" y="125723"/>
            <a:ext cx="779203" cy="96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118717-C89E-AE7F-074A-B73BECA7B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38" y="1089103"/>
            <a:ext cx="8393265" cy="513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752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5056dbd-1e25-4534-bb39-3336539d9e3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0546DBFAC5DD419D4ADCD1C311A734" ma:contentTypeVersion="15" ma:contentTypeDescription="Create a new document." ma:contentTypeScope="" ma:versionID="5bf004d7fd156171c2d9831f7ff3910d">
  <xsd:schema xmlns:xsd="http://www.w3.org/2001/XMLSchema" xmlns:xs="http://www.w3.org/2001/XMLSchema" xmlns:p="http://schemas.microsoft.com/office/2006/metadata/properties" xmlns:ns3="05056dbd-1e25-4534-bb39-3336539d9e3f" xmlns:ns4="0b2e041f-ad65-43ca-8ce8-81d07c3ed0f6" targetNamespace="http://schemas.microsoft.com/office/2006/metadata/properties" ma:root="true" ma:fieldsID="df50383365a19aad41e9de30208af1a5" ns3:_="" ns4:_="">
    <xsd:import namespace="05056dbd-1e25-4534-bb39-3336539d9e3f"/>
    <xsd:import namespace="0b2e041f-ad65-43ca-8ce8-81d07c3ed0f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056dbd-1e25-4534-bb39-3336539d9e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2e041f-ad65-43ca-8ce8-81d07c3ed0f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3F2409-0EB1-4721-94D3-B7571148C81B}">
  <ds:schemaRefs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05056dbd-1e25-4534-bb39-3336539d9e3f"/>
    <ds:schemaRef ds:uri="http://purl.org/dc/elements/1.1/"/>
    <ds:schemaRef ds:uri="0b2e041f-ad65-43ca-8ce8-81d07c3ed0f6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C70636D-0AB4-4005-916D-5B1D8201CD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056dbd-1e25-4534-bb39-3336539d9e3f"/>
    <ds:schemaRef ds:uri="0b2e041f-ad65-43ca-8ce8-81d07c3ed0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4A10BFA-8BEC-4DF2-BC6C-CC8FEA3CE54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7143</TotalTime>
  <Words>467</Words>
  <Application>Microsoft Office PowerPoint</Application>
  <PresentationFormat>On-screen Show (4:3)</PresentationFormat>
  <Paragraphs>34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Arial</vt:lpstr>
      <vt:lpstr>Calibri</vt:lpstr>
      <vt:lpstr>Century Gothic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Formal elements of Art</dc:title>
  <dc:creator>Alex Olsen</dc:creator>
  <cp:lastModifiedBy>Alexandra Montgomery</cp:lastModifiedBy>
  <cp:revision>74</cp:revision>
  <cp:lastPrinted>2023-07-05T14:55:03Z</cp:lastPrinted>
  <dcterms:created xsi:type="dcterms:W3CDTF">2020-12-03T10:43:41Z</dcterms:created>
  <dcterms:modified xsi:type="dcterms:W3CDTF">2024-06-24T13:24:31Z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0x010100010546DBFAC5DD419D4ADCD1C311A734</vt:lpwstr>
  </property>
</Properties>
</file>