
<file path=[Content_Types].xml><?xml version="1.0" encoding="utf-8"?>
<Types xmlns="http://schemas.openxmlformats.org/package/2006/content-types">
  <Default Extension="jpeg" ContentType="image/jpeg"/>
  <Default Extension="png" ContentType="image/pn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changesInfos/changesInfo1.xml" ContentType="application/vnd.ms-powerpoint.changesinfo+xml"/>
  <Override PartName="/ppt/revisionInfo.xml" ContentType="application/vnd.ms-powerpoint.revisioninfo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sldIdLst>
    <p:sldId id="256" r:id="rId2"/>
    <p:sldId id="257" r:id="rId3"/>
  </p:sldIdLst>
  <p:sldSz cx="12192000" cy="6858000"/>
  <p:notesSz cx="6858000" cy="9144000"/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val="1"/>
    </p:ext>
  </p:extLst>
</p:presentationPr>
</file>

<file path=ppt/revisionInfo.xml><?xml version="1.0" encoding="utf-8"?>
<p1510:revInfo xmlns:a="http://schemas.openxmlformats.org/drawingml/2006/main" xmlns:r="http://schemas.openxmlformats.org/officeDocument/2006/relationships" xmlns:p1510="http://schemas.microsoft.com/office/powerpoint/2015/10/main">
  <p1510:revLst>
    <p1510:client id="{B396DE8A-C431-4B71-A5E5-A4B3FBA7DDE8}" v="8" dt="2026-07-12T09:03:10.799"/>
  </p1510:revLst>
</p1510:revInfo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4995" autoAdjust="0"/>
    <p:restoredTop sz="94660"/>
  </p:normalViewPr>
  <p:slideViewPr>
    <p:cSldViewPr snapToGrid="0">
      <p:cViewPr varScale="1">
        <p:scale>
          <a:sx n="63" d="100"/>
          <a:sy n="63" d="100"/>
        </p:scale>
        <p:origin x="76" y="56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microsoft.com/office/2016/11/relationships/changesInfo" Target="changesInfos/changesInfo1.xml"/><Relationship Id="rId3" Type="http://schemas.openxmlformats.org/officeDocument/2006/relationships/slide" Target="slides/slide2.xml"/><Relationship Id="rId7" Type="http://schemas.openxmlformats.org/officeDocument/2006/relationships/tableStyles" Target="tableStyles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theme" Target="theme/theme1.xml"/><Relationship Id="rId5" Type="http://schemas.openxmlformats.org/officeDocument/2006/relationships/viewProps" Target="viewProps.xml"/><Relationship Id="rId4" Type="http://schemas.openxmlformats.org/officeDocument/2006/relationships/presProps" Target="presProps.xml"/><Relationship Id="rId9" Type="http://schemas.microsoft.com/office/2015/10/relationships/revisionInfo" Target="revisionInfo.xml"/></Relationships>
</file>

<file path=ppt/changesInfos/changesInfo1.xml><?xml version="1.0" encoding="utf-8"?>
<pc:chgInfo xmlns:a="http://schemas.openxmlformats.org/drawingml/2006/main" xmlns:r="http://schemas.openxmlformats.org/officeDocument/2006/relationships" xmlns:ac="http://schemas.microsoft.com/office/drawing/2013/main/command" xmlns:pc="http://schemas.microsoft.com/office/powerpoint/2013/main/command">
  <pc:docChgLst>
    <pc:chgData name="A Montgomery (Rotherhithe Primary School)" userId="a5f23681-46ec-49e8-b833-5cf5d4fd877e" providerId="ADAL" clId="{BFE0A724-9FA2-4F31-A244-3BEF94A94C6C}"/>
    <pc:docChg chg="modSld">
      <pc:chgData name="A Montgomery (Rotherhithe Primary School)" userId="a5f23681-46ec-49e8-b833-5cf5d4fd877e" providerId="ADAL" clId="{BFE0A724-9FA2-4F31-A244-3BEF94A94C6C}" dt="2026-07-12T09:08:55.027" v="37" actId="1076"/>
      <pc:docMkLst>
        <pc:docMk/>
      </pc:docMkLst>
      <pc:sldChg chg="addSp modSp">
        <pc:chgData name="A Montgomery (Rotherhithe Primary School)" userId="a5f23681-46ec-49e8-b833-5cf5d4fd877e" providerId="ADAL" clId="{BFE0A724-9FA2-4F31-A244-3BEF94A94C6C}" dt="2026-07-12T09:03:10.799" v="7" actId="1076"/>
        <pc:sldMkLst>
          <pc:docMk/>
          <pc:sldMk cId="4187883628" sldId="256"/>
        </pc:sldMkLst>
        <pc:spChg chg="mod">
          <ac:chgData name="A Montgomery (Rotherhithe Primary School)" userId="a5f23681-46ec-49e8-b833-5cf5d4fd877e" providerId="ADAL" clId="{BFE0A724-9FA2-4F31-A244-3BEF94A94C6C}" dt="2026-07-12T08:43:11.518" v="2"/>
          <ac:spMkLst>
            <pc:docMk/>
            <pc:sldMk cId="4187883628" sldId="256"/>
            <ac:spMk id="8" creationId="{EE3F1633-5F4F-D2F7-8E3F-81C850E35360}"/>
          </ac:spMkLst>
        </pc:spChg>
        <pc:spChg chg="add mod">
          <ac:chgData name="A Montgomery (Rotherhithe Primary School)" userId="a5f23681-46ec-49e8-b833-5cf5d4fd877e" providerId="ADAL" clId="{BFE0A724-9FA2-4F31-A244-3BEF94A94C6C}" dt="2026-07-12T08:59:54.799" v="4" actId="767"/>
          <ac:spMkLst>
            <pc:docMk/>
            <pc:sldMk cId="4187883628" sldId="256"/>
            <ac:spMk id="11" creationId="{92B2F9EF-A64F-2384-DD6B-F8B426A6FE77}"/>
          </ac:spMkLst>
        </pc:spChg>
        <pc:picChg chg="mod">
          <ac:chgData name="A Montgomery (Rotherhithe Primary School)" userId="a5f23681-46ec-49e8-b833-5cf5d4fd877e" providerId="ADAL" clId="{BFE0A724-9FA2-4F31-A244-3BEF94A94C6C}" dt="2026-07-12T09:03:10.799" v="7" actId="1076"/>
          <ac:picMkLst>
            <pc:docMk/>
            <pc:sldMk cId="4187883628" sldId="256"/>
            <ac:picMk id="2" creationId="{A9D77DE1-541B-2329-AA86-8236825D94EA}"/>
          </ac:picMkLst>
        </pc:picChg>
      </pc:sldChg>
      <pc:sldChg chg="modSp mod">
        <pc:chgData name="A Montgomery (Rotherhithe Primary School)" userId="a5f23681-46ec-49e8-b833-5cf5d4fd877e" providerId="ADAL" clId="{BFE0A724-9FA2-4F31-A244-3BEF94A94C6C}" dt="2026-07-12T09:08:55.027" v="37" actId="1076"/>
        <pc:sldMkLst>
          <pc:docMk/>
          <pc:sldMk cId="896829311" sldId="257"/>
        </pc:sldMkLst>
        <pc:spChg chg="mod">
          <ac:chgData name="A Montgomery (Rotherhithe Primary School)" userId="a5f23681-46ec-49e8-b833-5cf5d4fd877e" providerId="ADAL" clId="{BFE0A724-9FA2-4F31-A244-3BEF94A94C6C}" dt="2026-07-12T09:08:55.027" v="37" actId="1076"/>
          <ac:spMkLst>
            <pc:docMk/>
            <pc:sldMk cId="896829311" sldId="257"/>
            <ac:spMk id="6" creationId="{154E87CB-4FA6-AD69-FD8E-3397939D1589}"/>
          </ac:spMkLst>
        </pc:spChg>
        <pc:picChg chg="mod">
          <ac:chgData name="A Montgomery (Rotherhithe Primary School)" userId="a5f23681-46ec-49e8-b833-5cf5d4fd877e" providerId="ADAL" clId="{BFE0A724-9FA2-4F31-A244-3BEF94A94C6C}" dt="2026-07-12T09:08:48.771" v="36" actId="1076"/>
          <ac:picMkLst>
            <pc:docMk/>
            <pc:sldMk cId="896829311" sldId="257"/>
            <ac:picMk id="3" creationId="{2F746A82-84FD-2EA3-C2FC-DC9D28959B9A}"/>
          </ac:picMkLst>
        </pc:picChg>
      </pc:sldChg>
    </pc:docChg>
  </pc:docChgLst>
</pc:chgInfo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4E494920-93A2-7DBF-BDC8-C06199E92282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1524000" y="1122363"/>
            <a:ext cx="9144000" cy="2387600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lang="en-US"/>
              <a:t>Click to edit Master title style</a:t>
            </a:r>
            <a:endParaRPr lang="en-GB"/>
          </a:p>
        </p:txBody>
      </p:sp>
      <p:sp>
        <p:nvSpPr>
          <p:cNvPr id="3" name="Subtitle 2">
            <a:extLst>
              <a:ext uri="{FF2B5EF4-FFF2-40B4-BE49-F238E27FC236}">
                <a16:creationId xmlns:a16="http://schemas.microsoft.com/office/drawing/2014/main" id="{AE524A9C-D01F-F615-B5FE-0B1B9632FDB0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1524000" y="3602038"/>
            <a:ext cx="9144000" cy="1655762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en-US"/>
              <a:t>Click to edit Master subtitle style</a:t>
            </a:r>
            <a:endParaRPr lang="en-GB"/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14A59914-09E5-2C46-232A-3FC28B00D776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0068A3F-5E7C-46BE-8F99-484DC4B7BAD9}" type="datetimeFigureOut">
              <a:rPr lang="en-GB" smtClean="0"/>
              <a:t>12/07/2026</a:t>
            </a:fld>
            <a:endParaRPr lang="en-GB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BA0BF526-BC29-7C90-B2F5-FFA9DE1F7E77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8CBE9B26-0922-38A6-488F-99EE635A7E77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E31B491-5353-43A6-A11B-BEBD471DFD69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1444097107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F120D32F-A5D4-25E4-64B2-57BBDD377E21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GB"/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95BD9AEE-022E-E255-69EE-DD449CA9C4AC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GB"/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86F6C876-D287-171E-8ED7-40A32E678C66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0068A3F-5E7C-46BE-8F99-484DC4B7BAD9}" type="datetimeFigureOut">
              <a:rPr lang="en-GB" smtClean="0"/>
              <a:t>12/07/2026</a:t>
            </a:fld>
            <a:endParaRPr lang="en-GB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B6BBB834-E748-8990-1E82-174D133579F5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750996E5-D777-CE35-A532-6664AAED21A4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E31B491-5353-43A6-A11B-BEBD471DFD69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2579490934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A1602770-22CB-CA03-9E37-B9F7875BE11D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1850" y="1709738"/>
            <a:ext cx="10515600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lang="en-US"/>
              <a:t>Click to edit Master title style</a:t>
            </a:r>
            <a:endParaRPr lang="en-GB"/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A09E2649-1101-477C-3B1C-E34C3535DCA8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1850" y="4589463"/>
            <a:ext cx="10515600" cy="1500187"/>
          </a:xfrm>
        </p:spPr>
        <p:txBody>
          <a:bodyPr/>
          <a:lstStyle>
            <a:lvl1pPr marL="0" indent="0">
              <a:buNone/>
              <a:defRPr sz="24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C517875B-23D3-C6E0-29B2-71CCF321465A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0068A3F-5E7C-46BE-8F99-484DC4B7BAD9}" type="datetimeFigureOut">
              <a:rPr lang="en-GB" smtClean="0"/>
              <a:t>12/07/2026</a:t>
            </a:fld>
            <a:endParaRPr lang="en-GB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FC6A052B-CBB2-351D-F2F7-C2186355DEF2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D3F3BC44-59E5-0489-0224-4CFD82B1CFDA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E31B491-5353-43A6-A11B-BEBD471DFD69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3715605414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C46DD336-8587-493E-C650-6C4D6DD4DE28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GB"/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C71683FE-81E0-EDC3-07DF-7EA10FD9B66B}"/>
              </a:ext>
            </a:extLst>
          </p:cNvPr>
          <p:cNvSpPr>
            <a:spLocks noGrp="1"/>
          </p:cNvSpPr>
          <p:nvPr>
            <p:ph sz="half" idx="1"/>
          </p:nvPr>
        </p:nvSpPr>
        <p:spPr>
          <a:xfrm>
            <a:off x="838200" y="1825625"/>
            <a:ext cx="5181600" cy="435133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GB"/>
          </a:p>
        </p:txBody>
      </p:sp>
      <p:sp>
        <p:nvSpPr>
          <p:cNvPr id="4" name="Content Placeholder 3">
            <a:extLst>
              <a:ext uri="{FF2B5EF4-FFF2-40B4-BE49-F238E27FC236}">
                <a16:creationId xmlns:a16="http://schemas.microsoft.com/office/drawing/2014/main" id="{8994654F-4D01-3BD7-90EE-1AD291AE627D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6172200" y="1825625"/>
            <a:ext cx="5181600" cy="435133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GB"/>
          </a:p>
        </p:txBody>
      </p:sp>
      <p:sp>
        <p:nvSpPr>
          <p:cNvPr id="5" name="Date Placeholder 4">
            <a:extLst>
              <a:ext uri="{FF2B5EF4-FFF2-40B4-BE49-F238E27FC236}">
                <a16:creationId xmlns:a16="http://schemas.microsoft.com/office/drawing/2014/main" id="{48907A41-8D20-9345-D09F-B7DEBB18B95C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0068A3F-5E7C-46BE-8F99-484DC4B7BAD9}" type="datetimeFigureOut">
              <a:rPr lang="en-GB" smtClean="0"/>
              <a:t>12/07/2026</a:t>
            </a:fld>
            <a:endParaRPr lang="en-GB"/>
          </a:p>
        </p:txBody>
      </p:sp>
      <p:sp>
        <p:nvSpPr>
          <p:cNvPr id="6" name="Footer Placeholder 5">
            <a:extLst>
              <a:ext uri="{FF2B5EF4-FFF2-40B4-BE49-F238E27FC236}">
                <a16:creationId xmlns:a16="http://schemas.microsoft.com/office/drawing/2014/main" id="{DC6D5DA5-EA3B-1D7B-D706-C92B0A887EC4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837950A3-6A00-B081-A4AC-FFE549DAB31E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E31B491-5353-43A6-A11B-BEBD471DFD69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3511602004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7CC3657A-CBE0-4824-ABF0-57BC970211AE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365125"/>
            <a:ext cx="10515600" cy="1325563"/>
          </a:xfrm>
        </p:spPr>
        <p:txBody>
          <a:bodyPr/>
          <a:lstStyle/>
          <a:p>
            <a:r>
              <a:rPr lang="en-US"/>
              <a:t>Click to edit Master title style</a:t>
            </a:r>
            <a:endParaRPr lang="en-GB"/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2354B037-3F83-C93B-A4EF-0624E1F01FBC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9788" y="1681163"/>
            <a:ext cx="5157787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Content Placeholder 3">
            <a:extLst>
              <a:ext uri="{FF2B5EF4-FFF2-40B4-BE49-F238E27FC236}">
                <a16:creationId xmlns:a16="http://schemas.microsoft.com/office/drawing/2014/main" id="{89E9AD34-C9C7-53E8-D555-F6338AF81EB6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839788" y="2505075"/>
            <a:ext cx="5157787" cy="368458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GB"/>
          </a:p>
        </p:txBody>
      </p:sp>
      <p:sp>
        <p:nvSpPr>
          <p:cNvPr id="5" name="Text Placeholder 4">
            <a:extLst>
              <a:ext uri="{FF2B5EF4-FFF2-40B4-BE49-F238E27FC236}">
                <a16:creationId xmlns:a16="http://schemas.microsoft.com/office/drawing/2014/main" id="{E93371A2-749B-AE2B-DE00-0A8DF0519F59}"/>
              </a:ext>
            </a:extLst>
          </p:cNvPr>
          <p:cNvSpPr>
            <a:spLocks noGrp="1"/>
          </p:cNvSpPr>
          <p:nvPr>
            <p:ph type="body" sz="quarter" idx="3"/>
          </p:nvPr>
        </p:nvSpPr>
        <p:spPr>
          <a:xfrm>
            <a:off x="6172200" y="1681163"/>
            <a:ext cx="5183188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6" name="Content Placeholder 5">
            <a:extLst>
              <a:ext uri="{FF2B5EF4-FFF2-40B4-BE49-F238E27FC236}">
                <a16:creationId xmlns:a16="http://schemas.microsoft.com/office/drawing/2014/main" id="{31320E20-0FE6-D30E-4CE4-33162EA784EB}"/>
              </a:ext>
            </a:extLst>
          </p:cNvPr>
          <p:cNvSpPr>
            <a:spLocks noGrp="1"/>
          </p:cNvSpPr>
          <p:nvPr>
            <p:ph sz="quarter" idx="4"/>
          </p:nvPr>
        </p:nvSpPr>
        <p:spPr>
          <a:xfrm>
            <a:off x="6172200" y="2505075"/>
            <a:ext cx="5183188" cy="368458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GB"/>
          </a:p>
        </p:txBody>
      </p:sp>
      <p:sp>
        <p:nvSpPr>
          <p:cNvPr id="7" name="Date Placeholder 6">
            <a:extLst>
              <a:ext uri="{FF2B5EF4-FFF2-40B4-BE49-F238E27FC236}">
                <a16:creationId xmlns:a16="http://schemas.microsoft.com/office/drawing/2014/main" id="{CD5F876F-44F0-BC42-3711-7DFDEDC7169F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0068A3F-5E7C-46BE-8F99-484DC4B7BAD9}" type="datetimeFigureOut">
              <a:rPr lang="en-GB" smtClean="0"/>
              <a:t>12/07/2026</a:t>
            </a:fld>
            <a:endParaRPr lang="en-GB"/>
          </a:p>
        </p:txBody>
      </p:sp>
      <p:sp>
        <p:nvSpPr>
          <p:cNvPr id="8" name="Footer Placeholder 7">
            <a:extLst>
              <a:ext uri="{FF2B5EF4-FFF2-40B4-BE49-F238E27FC236}">
                <a16:creationId xmlns:a16="http://schemas.microsoft.com/office/drawing/2014/main" id="{40665761-3E4A-F8E6-0F24-C77B892C4AD9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9" name="Slide Number Placeholder 8">
            <a:extLst>
              <a:ext uri="{FF2B5EF4-FFF2-40B4-BE49-F238E27FC236}">
                <a16:creationId xmlns:a16="http://schemas.microsoft.com/office/drawing/2014/main" id="{3E103304-FB7D-2EEB-D936-68271CFEFA7F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E31B491-5353-43A6-A11B-BEBD471DFD69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1062241022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2379DBE7-98E7-8D3C-3276-83A26E44E466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GB"/>
          </a:p>
        </p:txBody>
      </p:sp>
      <p:sp>
        <p:nvSpPr>
          <p:cNvPr id="3" name="Date Placeholder 2">
            <a:extLst>
              <a:ext uri="{FF2B5EF4-FFF2-40B4-BE49-F238E27FC236}">
                <a16:creationId xmlns:a16="http://schemas.microsoft.com/office/drawing/2014/main" id="{7584F11C-D46A-AA93-40E1-1F49B2C99502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0068A3F-5E7C-46BE-8F99-484DC4B7BAD9}" type="datetimeFigureOut">
              <a:rPr lang="en-GB" smtClean="0"/>
              <a:t>12/07/2026</a:t>
            </a:fld>
            <a:endParaRPr lang="en-GB"/>
          </a:p>
        </p:txBody>
      </p:sp>
      <p:sp>
        <p:nvSpPr>
          <p:cNvPr id="4" name="Footer Placeholder 3">
            <a:extLst>
              <a:ext uri="{FF2B5EF4-FFF2-40B4-BE49-F238E27FC236}">
                <a16:creationId xmlns:a16="http://schemas.microsoft.com/office/drawing/2014/main" id="{AF7028F5-DB15-9D56-42C0-B52F9F3B5EDC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5" name="Slide Number Placeholder 4">
            <a:extLst>
              <a:ext uri="{FF2B5EF4-FFF2-40B4-BE49-F238E27FC236}">
                <a16:creationId xmlns:a16="http://schemas.microsoft.com/office/drawing/2014/main" id="{913DC30C-5F55-9CA1-D914-B3C00640CA79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E31B491-5353-43A6-A11B-BEBD471DFD69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968799401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>
            <a:extLst>
              <a:ext uri="{FF2B5EF4-FFF2-40B4-BE49-F238E27FC236}">
                <a16:creationId xmlns:a16="http://schemas.microsoft.com/office/drawing/2014/main" id="{32D4D32B-4973-BB73-543A-219C3D797409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0068A3F-5E7C-46BE-8F99-484DC4B7BAD9}" type="datetimeFigureOut">
              <a:rPr lang="en-GB" smtClean="0"/>
              <a:t>12/07/2026</a:t>
            </a:fld>
            <a:endParaRPr lang="en-GB"/>
          </a:p>
        </p:txBody>
      </p:sp>
      <p:sp>
        <p:nvSpPr>
          <p:cNvPr id="3" name="Footer Placeholder 2">
            <a:extLst>
              <a:ext uri="{FF2B5EF4-FFF2-40B4-BE49-F238E27FC236}">
                <a16:creationId xmlns:a16="http://schemas.microsoft.com/office/drawing/2014/main" id="{68A14C65-E26C-3047-8692-C79B88B3DC52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BD684A54-5A02-EF3D-2848-7AE90C6AC92B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E31B491-5353-43A6-A11B-BEBD471DFD69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556101961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AF3F946D-99C3-6BA8-9855-136FD39B2D29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n-US"/>
              <a:t>Click to edit Master title style</a:t>
            </a:r>
            <a:endParaRPr lang="en-GB"/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4044439E-8CDE-471E-1B1E-D004402D3FC3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GB"/>
          </a:p>
        </p:txBody>
      </p:sp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DD5ABA80-05C5-9AF3-8065-451E5D93259D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>
            <a:extLst>
              <a:ext uri="{FF2B5EF4-FFF2-40B4-BE49-F238E27FC236}">
                <a16:creationId xmlns:a16="http://schemas.microsoft.com/office/drawing/2014/main" id="{2E1BFA28-0486-201E-054D-EA0C7CBA643E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0068A3F-5E7C-46BE-8F99-484DC4B7BAD9}" type="datetimeFigureOut">
              <a:rPr lang="en-GB" smtClean="0"/>
              <a:t>12/07/2026</a:t>
            </a:fld>
            <a:endParaRPr lang="en-GB"/>
          </a:p>
        </p:txBody>
      </p:sp>
      <p:sp>
        <p:nvSpPr>
          <p:cNvPr id="6" name="Footer Placeholder 5">
            <a:extLst>
              <a:ext uri="{FF2B5EF4-FFF2-40B4-BE49-F238E27FC236}">
                <a16:creationId xmlns:a16="http://schemas.microsoft.com/office/drawing/2014/main" id="{A0B2801A-BD87-7AA3-E7BB-5B16FA53B538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52593559-1783-CF83-07D4-61A2F27FEA16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E31B491-5353-43A6-A11B-BEBD471DFD69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484106410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EF59123A-92B7-2FCD-9D76-5BB1AF226C09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n-US"/>
              <a:t>Click to edit Master title style</a:t>
            </a:r>
            <a:endParaRPr lang="en-GB"/>
          </a:p>
        </p:txBody>
      </p:sp>
      <p:sp>
        <p:nvSpPr>
          <p:cNvPr id="3" name="Picture Placeholder 2">
            <a:extLst>
              <a:ext uri="{FF2B5EF4-FFF2-40B4-BE49-F238E27FC236}">
                <a16:creationId xmlns:a16="http://schemas.microsoft.com/office/drawing/2014/main" id="{270D8E06-5A59-BD59-1B92-767C2BF307B3}"/>
              </a:ext>
            </a:extLst>
          </p:cNvPr>
          <p:cNvSpPr>
            <a:spLocks noGrp="1"/>
          </p:cNvSpPr>
          <p:nvPr>
            <p:ph type="pic"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GB"/>
          </a:p>
        </p:txBody>
      </p:sp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6A10392A-9CFF-301E-F3C0-0E3AD5CE2ED0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>
            <a:extLst>
              <a:ext uri="{FF2B5EF4-FFF2-40B4-BE49-F238E27FC236}">
                <a16:creationId xmlns:a16="http://schemas.microsoft.com/office/drawing/2014/main" id="{DAE7A46B-D9E1-72B7-C98A-D75701265A15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0068A3F-5E7C-46BE-8F99-484DC4B7BAD9}" type="datetimeFigureOut">
              <a:rPr lang="en-GB" smtClean="0"/>
              <a:t>12/07/2026</a:t>
            </a:fld>
            <a:endParaRPr lang="en-GB"/>
          </a:p>
        </p:txBody>
      </p:sp>
      <p:sp>
        <p:nvSpPr>
          <p:cNvPr id="6" name="Footer Placeholder 5">
            <a:extLst>
              <a:ext uri="{FF2B5EF4-FFF2-40B4-BE49-F238E27FC236}">
                <a16:creationId xmlns:a16="http://schemas.microsoft.com/office/drawing/2014/main" id="{20C9C9B1-DB13-9FCB-BDE5-81CDB6D07AD3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B09CCDFE-60FD-0A57-5D5C-14F9FBD85DF9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E31B491-5353-43A6-A11B-BEBD471DFD69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1250721136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D4DE0850-9783-3B36-78AB-4DCC16A27251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GB"/>
          </a:p>
        </p:txBody>
      </p:sp>
      <p:sp>
        <p:nvSpPr>
          <p:cNvPr id="3" name="Vertical Text Placeholder 2">
            <a:extLst>
              <a:ext uri="{FF2B5EF4-FFF2-40B4-BE49-F238E27FC236}">
                <a16:creationId xmlns:a16="http://schemas.microsoft.com/office/drawing/2014/main" id="{92640280-2C26-712B-F6CE-C511D7A50C75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GB"/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B525FD99-4CC4-BDD5-ACC1-1380112BABF6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0068A3F-5E7C-46BE-8F99-484DC4B7BAD9}" type="datetimeFigureOut">
              <a:rPr lang="en-GB" smtClean="0"/>
              <a:t>12/07/2026</a:t>
            </a:fld>
            <a:endParaRPr lang="en-GB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4010EAB6-802D-550F-3FE9-3CFCA1594136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75167582-284A-8C49-49FC-016C36FF7A71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E31B491-5353-43A6-A11B-BEBD471DFD69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1236200919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>
            <a:extLst>
              <a:ext uri="{FF2B5EF4-FFF2-40B4-BE49-F238E27FC236}">
                <a16:creationId xmlns:a16="http://schemas.microsoft.com/office/drawing/2014/main" id="{02195BD2-2C26-E34D-4F8C-41FAE0AF3FA5}"/>
              </a:ext>
            </a:extLst>
          </p:cNvPr>
          <p:cNvSpPr>
            <a:spLocks noGrp="1"/>
          </p:cNvSpPr>
          <p:nvPr>
            <p:ph type="title" orient="vert"/>
          </p:nvPr>
        </p:nvSpPr>
        <p:spPr>
          <a:xfrm>
            <a:off x="8724900" y="365125"/>
            <a:ext cx="2628900" cy="5811838"/>
          </a:xfrm>
        </p:spPr>
        <p:txBody>
          <a:bodyPr vert="eaVert"/>
          <a:lstStyle/>
          <a:p>
            <a:r>
              <a:rPr lang="en-US"/>
              <a:t>Click to edit Master title style</a:t>
            </a:r>
            <a:endParaRPr lang="en-GB"/>
          </a:p>
        </p:txBody>
      </p:sp>
      <p:sp>
        <p:nvSpPr>
          <p:cNvPr id="3" name="Vertical Text Placeholder 2">
            <a:extLst>
              <a:ext uri="{FF2B5EF4-FFF2-40B4-BE49-F238E27FC236}">
                <a16:creationId xmlns:a16="http://schemas.microsoft.com/office/drawing/2014/main" id="{CC3ABA88-C8FF-30F8-7357-FD121AA9DFAF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>
          <a:xfrm>
            <a:off x="838200" y="365125"/>
            <a:ext cx="7734300" cy="5811838"/>
          </a:xfrm>
        </p:spPr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GB"/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780A48A0-ECB1-6EA2-9BE7-1F54141B3032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0068A3F-5E7C-46BE-8F99-484DC4B7BAD9}" type="datetimeFigureOut">
              <a:rPr lang="en-GB" smtClean="0"/>
              <a:t>12/07/2026</a:t>
            </a:fld>
            <a:endParaRPr lang="en-GB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DC4EA6A6-E459-CE2D-5B73-8A956FBBBE36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C092A910-5FC6-AE7A-EC42-77820B62E8C4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E31B491-5353-43A6-A11B-BEBD471DFD69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3561698827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>
            <a:extLst>
              <a:ext uri="{FF2B5EF4-FFF2-40B4-BE49-F238E27FC236}">
                <a16:creationId xmlns:a16="http://schemas.microsoft.com/office/drawing/2014/main" id="{7BA1EE75-8C14-A686-D003-A7091AB90E0C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/>
              <a:t>Click to edit Master title style</a:t>
            </a:r>
            <a:endParaRPr lang="en-GB"/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7BDDC056-9593-A91E-C9E0-A194FE942D85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GB"/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50492F84-E009-B51C-B96E-18CCC8A7A54A}"/>
              </a:ext>
            </a:extLst>
          </p:cNvPr>
          <p:cNvSpPr>
            <a:spLocks noGrp="1"/>
          </p:cNvSpPr>
          <p:nvPr>
            <p:ph type="dt" sz="half" idx="2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90068A3F-5E7C-46BE-8F99-484DC4B7BAD9}" type="datetimeFigureOut">
              <a:rPr lang="en-GB" smtClean="0"/>
              <a:t>12/07/2026</a:t>
            </a:fld>
            <a:endParaRPr lang="en-GB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F276B7A0-3C75-A599-C027-AD1D9DD5D495}"/>
              </a:ext>
            </a:extLst>
          </p:cNvPr>
          <p:cNvSpPr>
            <a:spLocks noGrp="1"/>
          </p:cNvSpPr>
          <p:nvPr>
            <p:ph type="ftr" sz="quarter" idx="3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GB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8F2CDB25-6338-5BAB-55F3-9A92AC289D69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AE31B491-5353-43A6-A11B-BEBD471DFD69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3198187617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png"/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extBox 3">
            <a:extLst>
              <a:ext uri="{FF2B5EF4-FFF2-40B4-BE49-F238E27FC236}">
                <a16:creationId xmlns:a16="http://schemas.microsoft.com/office/drawing/2014/main" id="{51519563-5054-C2DC-A9C6-03A76B7A91AC}"/>
              </a:ext>
            </a:extLst>
          </p:cNvPr>
          <p:cNvSpPr txBox="1"/>
          <p:nvPr/>
        </p:nvSpPr>
        <p:spPr>
          <a:xfrm>
            <a:off x="274073" y="755052"/>
            <a:ext cx="6096000" cy="307777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l"/>
            <a:r>
              <a:rPr lang="en-US" sz="1400" b="1" u="sng" dirty="0">
                <a:solidFill>
                  <a:schemeClr val="tx1">
                    <a:lumMod val="50000"/>
                    <a:lumOff val="50000"/>
                  </a:schemeClr>
                </a:solidFill>
                <a:latin typeface="Century Gothic" panose="020B0502020202020204" pitchFamily="34" charset="0"/>
                <a:cs typeface="Lucida Calligraphy"/>
              </a:rPr>
              <a:t>Year 5 Drawing – Depth, emotion &amp; movement</a:t>
            </a:r>
          </a:p>
        </p:txBody>
      </p:sp>
      <p:sp>
        <p:nvSpPr>
          <p:cNvPr id="5" name="TextBox 4">
            <a:extLst>
              <a:ext uri="{FF2B5EF4-FFF2-40B4-BE49-F238E27FC236}">
                <a16:creationId xmlns:a16="http://schemas.microsoft.com/office/drawing/2014/main" id="{70D79F54-36FB-8569-2501-0CD418363288}"/>
              </a:ext>
            </a:extLst>
          </p:cNvPr>
          <p:cNvSpPr txBox="1"/>
          <p:nvPr/>
        </p:nvSpPr>
        <p:spPr>
          <a:xfrm>
            <a:off x="274073" y="3620008"/>
            <a:ext cx="4082028" cy="2831544"/>
          </a:xfrm>
          <a:prstGeom prst="rect">
            <a:avLst/>
          </a:prstGeom>
          <a:noFill/>
          <a:ln w="28575">
            <a:solidFill>
              <a:srgbClr val="FFCCFF"/>
            </a:solidFill>
          </a:ln>
        </p:spPr>
        <p:txBody>
          <a:bodyPr wrap="square" rtlCol="0">
            <a:spAutoFit/>
          </a:bodyPr>
          <a:lstStyle/>
          <a:p>
            <a:r>
              <a:rPr lang="en-GB" sz="1200" b="1" dirty="0">
                <a:latin typeface="Century Gothic" panose="020B0502020202020204" pitchFamily="34" charset="0"/>
              </a:rPr>
              <a:t>What I will learn now:</a:t>
            </a:r>
          </a:p>
          <a:p>
            <a:endParaRPr lang="en-GB" sz="1200" b="1" dirty="0">
              <a:latin typeface="Century Gothic" panose="020B0502020202020204" pitchFamily="34" charset="0"/>
            </a:endParaRPr>
          </a:p>
          <a:p>
            <a:pPr marL="171450" indent="-171450">
              <a:buFont typeface="Wingdings" panose="05000000000000000000" pitchFamily="2" charset="2"/>
              <a:buChar char="q"/>
            </a:pPr>
            <a:r>
              <a:rPr lang="en-GB" sz="1100" dirty="0">
                <a:latin typeface="Century Gothic" panose="020B0502020202020204" pitchFamily="34" charset="0"/>
              </a:rPr>
              <a:t>Use various types of lines to emphasise emotion or draw attention.</a:t>
            </a:r>
          </a:p>
          <a:p>
            <a:pPr marL="171450" indent="-171450">
              <a:buFont typeface="Wingdings" panose="05000000000000000000" pitchFamily="2" charset="2"/>
              <a:buChar char="q"/>
            </a:pPr>
            <a:r>
              <a:rPr lang="en-GB" sz="1100" dirty="0">
                <a:latin typeface="Century Gothic" panose="020B0502020202020204" pitchFamily="34" charset="0"/>
              </a:rPr>
              <a:t>Describe how artists have shown emotion.</a:t>
            </a:r>
          </a:p>
          <a:p>
            <a:pPr marL="171450" indent="-171450">
              <a:buFont typeface="Wingdings" panose="05000000000000000000" pitchFamily="2" charset="2"/>
              <a:buChar char="q"/>
            </a:pPr>
            <a:r>
              <a:rPr lang="en-GB" sz="1100" dirty="0">
                <a:latin typeface="Century Gothic" panose="020B0502020202020204" pitchFamily="34" charset="0"/>
              </a:rPr>
              <a:t>Describe how artists have created an effective composition using a focal point and balance.</a:t>
            </a:r>
          </a:p>
          <a:p>
            <a:pPr marL="171450" indent="-171450">
              <a:buFont typeface="Wingdings" panose="05000000000000000000" pitchFamily="2" charset="2"/>
              <a:buChar char="q"/>
            </a:pPr>
            <a:r>
              <a:rPr lang="en-GB" sz="1100" dirty="0">
                <a:latin typeface="Century Gothic" panose="020B0502020202020204" pitchFamily="34" charset="0"/>
              </a:rPr>
              <a:t>Use colour and line to convey emotion or movement in  sketches.</a:t>
            </a:r>
          </a:p>
          <a:p>
            <a:pPr marL="171450" indent="-171450">
              <a:buFont typeface="Wingdings" panose="05000000000000000000" pitchFamily="2" charset="2"/>
              <a:buChar char="q"/>
            </a:pPr>
            <a:r>
              <a:rPr lang="en-GB" sz="1100" dirty="0">
                <a:latin typeface="Century Gothic" panose="020B0502020202020204" pitchFamily="34" charset="0"/>
              </a:rPr>
              <a:t>Design a print, considering the composition carefully.</a:t>
            </a:r>
          </a:p>
          <a:p>
            <a:pPr marL="171450" indent="-171450">
              <a:buFont typeface="Wingdings" panose="05000000000000000000" pitchFamily="2" charset="2"/>
              <a:buChar char="q"/>
            </a:pPr>
            <a:r>
              <a:rPr lang="en-GB" sz="1100" dirty="0">
                <a:latin typeface="Century Gothic" panose="020B0502020202020204" pitchFamily="34" charset="0"/>
              </a:rPr>
              <a:t>Use a combination of marks to create tone and depth.</a:t>
            </a:r>
          </a:p>
          <a:p>
            <a:pPr marL="171450" indent="-171450">
              <a:buFont typeface="Wingdings" panose="05000000000000000000" pitchFamily="2" charset="2"/>
              <a:buChar char="q"/>
            </a:pPr>
            <a:r>
              <a:rPr lang="en-GB" sz="1100" dirty="0">
                <a:latin typeface="Century Gothic" panose="020B0502020202020204" pitchFamily="34" charset="0"/>
              </a:rPr>
              <a:t>Describe how artists use tone to show depth in their artwork.</a:t>
            </a:r>
          </a:p>
          <a:p>
            <a:pPr marL="171450" indent="-171450">
              <a:buFont typeface="Wingdings" panose="05000000000000000000" pitchFamily="2" charset="2"/>
              <a:buChar char="q"/>
            </a:pPr>
            <a:r>
              <a:rPr lang="en-GB" sz="1100" dirty="0">
                <a:latin typeface="Century Gothic" panose="020B0502020202020204" pitchFamily="34" charset="0"/>
              </a:rPr>
              <a:t>Create an effective printing plate.</a:t>
            </a:r>
          </a:p>
          <a:p>
            <a:pPr marL="171450" indent="-171450">
              <a:buFont typeface="Wingdings" panose="05000000000000000000" pitchFamily="2" charset="2"/>
              <a:buChar char="q"/>
            </a:pPr>
            <a:r>
              <a:rPr lang="en-GB" sz="1100" dirty="0">
                <a:latin typeface="Century Gothic" panose="020B0502020202020204" pitchFamily="34" charset="0"/>
              </a:rPr>
              <a:t>Reflect and improve sketchbook experiments and final work.</a:t>
            </a:r>
            <a:endParaRPr lang="en-GB" sz="1100" b="1" dirty="0">
              <a:latin typeface="Century Gothic" panose="020B0502020202020204" pitchFamily="34" charset="0"/>
            </a:endParaRPr>
          </a:p>
        </p:txBody>
      </p:sp>
      <p:pic>
        <p:nvPicPr>
          <p:cNvPr id="2" name="Picture 2">
            <a:extLst>
              <a:ext uri="{FF2B5EF4-FFF2-40B4-BE49-F238E27FC236}">
                <a16:creationId xmlns:a16="http://schemas.microsoft.com/office/drawing/2014/main" id="{A9D77DE1-541B-2329-AA86-8236825D94EA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1229548" y="491892"/>
            <a:ext cx="594152" cy="734589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8" name="TextBox 7">
            <a:extLst>
              <a:ext uri="{FF2B5EF4-FFF2-40B4-BE49-F238E27FC236}">
                <a16:creationId xmlns:a16="http://schemas.microsoft.com/office/drawing/2014/main" id="{EE3F1633-5F4F-D2F7-8E3F-81C850E35360}"/>
              </a:ext>
            </a:extLst>
          </p:cNvPr>
          <p:cNvSpPr txBox="1"/>
          <p:nvPr/>
        </p:nvSpPr>
        <p:spPr>
          <a:xfrm>
            <a:off x="274073" y="1169579"/>
            <a:ext cx="4082028" cy="2246769"/>
          </a:xfrm>
          <a:prstGeom prst="rect">
            <a:avLst/>
          </a:prstGeom>
          <a:noFill/>
          <a:ln w="28575">
            <a:solidFill>
              <a:srgbClr val="FFCCFF"/>
            </a:solidFill>
          </a:ln>
        </p:spPr>
        <p:txBody>
          <a:bodyPr wrap="square" rtlCol="0">
            <a:spAutoFit/>
          </a:bodyPr>
          <a:lstStyle/>
          <a:p>
            <a:r>
              <a:rPr lang="en-GB" sz="1000" b="1" dirty="0">
                <a:solidFill>
                  <a:schemeClr val="bg1">
                    <a:lumMod val="75000"/>
                  </a:schemeClr>
                </a:solidFill>
                <a:latin typeface="Century Gothic" panose="020B0502020202020204" pitchFamily="34" charset="0"/>
              </a:rPr>
              <a:t>What I already know:</a:t>
            </a:r>
          </a:p>
          <a:p>
            <a:endParaRPr lang="en-GB" sz="1000" b="1" dirty="0">
              <a:solidFill>
                <a:schemeClr val="bg1">
                  <a:lumMod val="75000"/>
                </a:schemeClr>
              </a:solidFill>
              <a:latin typeface="Century Gothic" panose="020B0502020202020204" pitchFamily="34" charset="0"/>
            </a:endParaRPr>
          </a:p>
          <a:p>
            <a:pPr marL="171450" indent="-171450">
              <a:buFont typeface="Wingdings" panose="05000000000000000000" pitchFamily="2" charset="2"/>
              <a:buChar char="q"/>
            </a:pPr>
            <a:r>
              <a:rPr lang="en-GB" sz="1000" dirty="0">
                <a:solidFill>
                  <a:schemeClr val="bg1">
                    <a:lumMod val="65000"/>
                  </a:schemeClr>
                </a:solidFill>
                <a:latin typeface="Century Gothic" panose="020B0502020202020204" pitchFamily="34" charset="0"/>
              </a:rPr>
              <a:t>Use pencils of different grades to shade and add tone. </a:t>
            </a:r>
          </a:p>
          <a:p>
            <a:pPr marL="171450" indent="-171450">
              <a:buFont typeface="Wingdings" panose="05000000000000000000" pitchFamily="2" charset="2"/>
              <a:buChar char="q"/>
            </a:pPr>
            <a:r>
              <a:rPr lang="en-GB" sz="1000" dirty="0">
                <a:solidFill>
                  <a:schemeClr val="bg1">
                    <a:lumMod val="65000"/>
                  </a:schemeClr>
                </a:solidFill>
                <a:latin typeface="Century Gothic" panose="020B0502020202020204" pitchFamily="34" charset="0"/>
              </a:rPr>
              <a:t>Hold a pencil with varying pressure to create different marks. </a:t>
            </a:r>
          </a:p>
          <a:p>
            <a:pPr marL="171450" indent="-171450">
              <a:buFont typeface="Wingdings" panose="05000000000000000000" pitchFamily="2" charset="2"/>
              <a:buChar char="q"/>
            </a:pPr>
            <a:r>
              <a:rPr lang="en-GB" sz="1000" dirty="0">
                <a:solidFill>
                  <a:schemeClr val="bg1">
                    <a:lumMod val="65000"/>
                  </a:schemeClr>
                </a:solidFill>
                <a:latin typeface="Century Gothic" panose="020B0502020202020204" pitchFamily="34" charset="0"/>
              </a:rPr>
              <a:t>Use observation and sketch objects quickly. </a:t>
            </a:r>
          </a:p>
          <a:p>
            <a:pPr marL="171450" indent="-171450">
              <a:buFont typeface="Wingdings" panose="05000000000000000000" pitchFamily="2" charset="2"/>
              <a:buChar char="q"/>
            </a:pPr>
            <a:r>
              <a:rPr lang="en-GB" sz="1000" dirty="0">
                <a:solidFill>
                  <a:schemeClr val="bg1">
                    <a:lumMod val="65000"/>
                  </a:schemeClr>
                </a:solidFill>
                <a:latin typeface="Century Gothic" panose="020B0502020202020204" pitchFamily="34" charset="0"/>
              </a:rPr>
              <a:t>Draw objects in proportion to each other. </a:t>
            </a:r>
          </a:p>
          <a:p>
            <a:pPr marL="171450" indent="-171450">
              <a:buFont typeface="Wingdings" panose="05000000000000000000" pitchFamily="2" charset="2"/>
              <a:buChar char="q"/>
            </a:pPr>
            <a:r>
              <a:rPr lang="en-GB" sz="1000" dirty="0">
                <a:solidFill>
                  <a:schemeClr val="bg1">
                    <a:lumMod val="65000"/>
                  </a:schemeClr>
                </a:solidFill>
                <a:latin typeface="Century Gothic" panose="020B0502020202020204" pitchFamily="34" charset="0"/>
              </a:rPr>
              <a:t>Use charcoal and a rubber to draw tone. </a:t>
            </a:r>
          </a:p>
          <a:p>
            <a:pPr marL="171450" indent="-171450">
              <a:buFont typeface="Wingdings" panose="05000000000000000000" pitchFamily="2" charset="2"/>
              <a:buChar char="q"/>
            </a:pPr>
            <a:r>
              <a:rPr lang="en-GB" sz="1000" dirty="0">
                <a:solidFill>
                  <a:schemeClr val="bg1">
                    <a:lumMod val="65000"/>
                  </a:schemeClr>
                </a:solidFill>
                <a:latin typeface="Century Gothic" panose="020B0502020202020204" pitchFamily="34" charset="0"/>
              </a:rPr>
              <a:t>Use scissors and paper as a method to ‘draw’. </a:t>
            </a:r>
          </a:p>
          <a:p>
            <a:pPr marL="171450" indent="-171450">
              <a:buFont typeface="Wingdings" panose="05000000000000000000" pitchFamily="2" charset="2"/>
              <a:buChar char="q"/>
            </a:pPr>
            <a:r>
              <a:rPr lang="en-GB" sz="1000" dirty="0">
                <a:solidFill>
                  <a:schemeClr val="bg1">
                    <a:lumMod val="65000"/>
                  </a:schemeClr>
                </a:solidFill>
                <a:latin typeface="Century Gothic" panose="020B0502020202020204" pitchFamily="34" charset="0"/>
              </a:rPr>
              <a:t>Make choices about arranging cut elements to create a composition.  Create a wax resist background. </a:t>
            </a:r>
          </a:p>
          <a:p>
            <a:pPr marL="171450" indent="-171450">
              <a:buFont typeface="Wingdings" panose="05000000000000000000" pitchFamily="2" charset="2"/>
              <a:buChar char="q"/>
            </a:pPr>
            <a:r>
              <a:rPr lang="en-GB" sz="1000" dirty="0">
                <a:solidFill>
                  <a:schemeClr val="bg1">
                    <a:lumMod val="65000"/>
                  </a:schemeClr>
                </a:solidFill>
                <a:latin typeface="Century Gothic" panose="020B0502020202020204" pitchFamily="34" charset="0"/>
              </a:rPr>
              <a:t>Use different tools to scratch into a painted surface to add contrast and pattern. </a:t>
            </a:r>
          </a:p>
          <a:p>
            <a:pPr marL="171450" indent="-171450">
              <a:buFont typeface="Wingdings" panose="05000000000000000000" pitchFamily="2" charset="2"/>
              <a:buChar char="q"/>
            </a:pPr>
            <a:r>
              <a:rPr lang="en-GB" sz="1000" dirty="0">
                <a:solidFill>
                  <a:schemeClr val="bg1">
                    <a:lumMod val="65000"/>
                  </a:schemeClr>
                </a:solidFill>
                <a:latin typeface="Century Gothic" panose="020B0502020202020204" pitchFamily="34" charset="0"/>
              </a:rPr>
              <a:t>Choose a section of a drawing to recreate as a print. </a:t>
            </a:r>
          </a:p>
          <a:p>
            <a:pPr marL="171450" indent="-171450">
              <a:buFont typeface="Wingdings" panose="05000000000000000000" pitchFamily="2" charset="2"/>
              <a:buChar char="q"/>
            </a:pPr>
            <a:r>
              <a:rPr lang="en-GB" sz="1000" dirty="0">
                <a:solidFill>
                  <a:schemeClr val="bg1">
                    <a:lumMod val="65000"/>
                  </a:schemeClr>
                </a:solidFill>
                <a:latin typeface="Century Gothic" panose="020B0502020202020204" pitchFamily="34" charset="0"/>
              </a:rPr>
              <a:t>Create a monoprint.</a:t>
            </a:r>
          </a:p>
        </p:txBody>
      </p:sp>
      <p:pic>
        <p:nvPicPr>
          <p:cNvPr id="7" name="Picture 6">
            <a:extLst>
              <a:ext uri="{FF2B5EF4-FFF2-40B4-BE49-F238E27FC236}">
                <a16:creationId xmlns:a16="http://schemas.microsoft.com/office/drawing/2014/main" id="{9794B290-5390-897C-0EB6-44EBF0669806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4634671" y="1390133"/>
            <a:ext cx="7189029" cy="4782984"/>
          </a:xfrm>
          <a:prstGeom prst="rect">
            <a:avLst/>
          </a:prstGeom>
          <a:ln w="88900">
            <a:solidFill>
              <a:schemeClr val="accent2">
                <a:lumMod val="60000"/>
                <a:lumOff val="40000"/>
              </a:schemeClr>
            </a:solidFill>
          </a:ln>
        </p:spPr>
      </p:pic>
      <p:sp>
        <p:nvSpPr>
          <p:cNvPr id="11" name="TextBox 10">
            <a:extLst>
              <a:ext uri="{FF2B5EF4-FFF2-40B4-BE49-F238E27FC236}">
                <a16:creationId xmlns:a16="http://schemas.microsoft.com/office/drawing/2014/main" id="{92B2F9EF-A64F-2384-DD6B-F8B426A6FE77}"/>
              </a:ext>
            </a:extLst>
          </p:cNvPr>
          <p:cNvSpPr txBox="1"/>
          <p:nvPr/>
        </p:nvSpPr>
        <p:spPr>
          <a:xfrm>
            <a:off x="4520371" y="812522"/>
            <a:ext cx="1588897" cy="307777"/>
          </a:xfrm>
          <a:prstGeom prst="rect">
            <a:avLst/>
          </a:prstGeom>
          <a:solidFill>
            <a:schemeClr val="accent2">
              <a:lumMod val="60000"/>
              <a:lumOff val="40000"/>
            </a:schemeClr>
          </a:solidFill>
        </p:spPr>
        <p:txBody>
          <a:bodyPr wrap="none" rtlCol="0">
            <a:spAutoFit/>
          </a:bodyPr>
          <a:lstStyle/>
          <a:p>
            <a:r>
              <a:rPr lang="en-GB" sz="1400" b="1" dirty="0">
                <a:latin typeface="Century Gothic" panose="020B0502020202020204" pitchFamily="34" charset="0"/>
              </a:rPr>
              <a:t>Key Vocabulary</a:t>
            </a:r>
          </a:p>
        </p:txBody>
      </p:sp>
    </p:spTree>
    <p:extLst>
      <p:ext uri="{BB962C8B-B14F-4D97-AF65-F5344CB8AC3E}">
        <p14:creationId xmlns:p14="http://schemas.microsoft.com/office/powerpoint/2010/main" val="4187883628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Picture 2">
            <a:extLst>
              <a:ext uri="{FF2B5EF4-FFF2-40B4-BE49-F238E27FC236}">
                <a16:creationId xmlns:a16="http://schemas.microsoft.com/office/drawing/2014/main" id="{2F746A82-84FD-2EA3-C2FC-DC9D28959B9A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938263" y="297560"/>
            <a:ext cx="8983738" cy="6262880"/>
          </a:xfrm>
          <a:prstGeom prst="rect">
            <a:avLst/>
          </a:prstGeom>
          <a:ln w="88900">
            <a:solidFill>
              <a:schemeClr val="accent2">
                <a:lumMod val="60000"/>
                <a:lumOff val="40000"/>
              </a:schemeClr>
            </a:solidFill>
          </a:ln>
        </p:spPr>
      </p:pic>
      <p:sp>
        <p:nvSpPr>
          <p:cNvPr id="6" name="TextBox 5">
            <a:extLst>
              <a:ext uri="{FF2B5EF4-FFF2-40B4-BE49-F238E27FC236}">
                <a16:creationId xmlns:a16="http://schemas.microsoft.com/office/drawing/2014/main" id="{154E87CB-4FA6-AD69-FD8E-3397939D1589}"/>
              </a:ext>
            </a:extLst>
          </p:cNvPr>
          <p:cNvSpPr txBox="1"/>
          <p:nvPr/>
        </p:nvSpPr>
        <p:spPr>
          <a:xfrm>
            <a:off x="150987" y="297560"/>
            <a:ext cx="1588913" cy="2554545"/>
          </a:xfrm>
          <a:prstGeom prst="rect">
            <a:avLst/>
          </a:prstGeom>
          <a:noFill/>
          <a:ln w="28575">
            <a:solidFill>
              <a:srgbClr val="FFCCFF"/>
            </a:solidFill>
          </a:ln>
        </p:spPr>
        <p:txBody>
          <a:bodyPr wrap="square" rtlCol="0">
            <a:spAutoFit/>
          </a:bodyPr>
          <a:lstStyle/>
          <a:p>
            <a:r>
              <a:rPr lang="en-GB" sz="1000" b="1" dirty="0">
                <a:solidFill>
                  <a:schemeClr val="bg1">
                    <a:lumMod val="75000"/>
                  </a:schemeClr>
                </a:solidFill>
                <a:latin typeface="Century Gothic" panose="020B0502020202020204" pitchFamily="34" charset="0"/>
              </a:rPr>
              <a:t>What I will learn next:</a:t>
            </a:r>
          </a:p>
          <a:p>
            <a:endParaRPr lang="en-GB" sz="1000" b="1" dirty="0">
              <a:solidFill>
                <a:schemeClr val="bg1">
                  <a:lumMod val="75000"/>
                </a:schemeClr>
              </a:solidFill>
              <a:latin typeface="Century Gothic" panose="020B0502020202020204" pitchFamily="34" charset="0"/>
            </a:endParaRPr>
          </a:p>
          <a:p>
            <a:pPr marL="171450" indent="-171450">
              <a:buFont typeface="Wingdings" panose="05000000000000000000" pitchFamily="2" charset="2"/>
              <a:buChar char="q"/>
            </a:pPr>
            <a:r>
              <a:rPr lang="en-GB" sz="1000" dirty="0">
                <a:solidFill>
                  <a:schemeClr val="bg1">
                    <a:lumMod val="75000"/>
                  </a:schemeClr>
                </a:solidFill>
                <a:latin typeface="Century Gothic" panose="020B0502020202020204" pitchFamily="34" charset="0"/>
              </a:rPr>
              <a:t>Use symbolism as a way to create imagery. </a:t>
            </a:r>
          </a:p>
          <a:p>
            <a:pPr marL="171450" indent="-171450">
              <a:buFont typeface="Wingdings" panose="05000000000000000000" pitchFamily="2" charset="2"/>
              <a:buChar char="q"/>
            </a:pPr>
            <a:r>
              <a:rPr lang="en-GB" sz="1000" dirty="0">
                <a:solidFill>
                  <a:schemeClr val="bg1">
                    <a:lumMod val="75000"/>
                  </a:schemeClr>
                </a:solidFill>
                <a:latin typeface="Century Gothic" panose="020B0502020202020204" pitchFamily="34" charset="0"/>
              </a:rPr>
              <a:t>Combine imagery into unique compositions.</a:t>
            </a:r>
          </a:p>
          <a:p>
            <a:pPr marL="171450" indent="-171450">
              <a:buFont typeface="Wingdings" panose="05000000000000000000" pitchFamily="2" charset="2"/>
              <a:buChar char="q"/>
            </a:pPr>
            <a:r>
              <a:rPr lang="en-GB" sz="1000" dirty="0">
                <a:solidFill>
                  <a:schemeClr val="bg1">
                    <a:lumMod val="75000"/>
                  </a:schemeClr>
                </a:solidFill>
                <a:latin typeface="Century Gothic" panose="020B0502020202020204" pitchFamily="34" charset="0"/>
              </a:rPr>
              <a:t>Achieve the tonal technique called chiaroscuro. </a:t>
            </a:r>
          </a:p>
          <a:p>
            <a:pPr marL="171450" indent="-171450">
              <a:buFont typeface="Wingdings" panose="05000000000000000000" pitchFamily="2" charset="2"/>
              <a:buChar char="q"/>
            </a:pPr>
            <a:r>
              <a:rPr lang="en-GB" sz="1000" dirty="0">
                <a:solidFill>
                  <a:schemeClr val="bg1">
                    <a:lumMod val="75000"/>
                  </a:schemeClr>
                </a:solidFill>
                <a:latin typeface="Century Gothic" panose="020B0502020202020204" pitchFamily="34" charset="0"/>
              </a:rPr>
              <a:t>Make handmade tools to draw with. </a:t>
            </a:r>
          </a:p>
          <a:p>
            <a:pPr marL="171450" indent="-171450">
              <a:buFont typeface="Wingdings" panose="05000000000000000000" pitchFamily="2" charset="2"/>
              <a:buChar char="q"/>
            </a:pPr>
            <a:r>
              <a:rPr lang="en-GB" sz="1000" dirty="0">
                <a:solidFill>
                  <a:schemeClr val="bg1">
                    <a:lumMod val="75000"/>
                  </a:schemeClr>
                </a:solidFill>
                <a:latin typeface="Century Gothic" panose="020B0502020202020204" pitchFamily="34" charset="0"/>
              </a:rPr>
              <a:t>Use charcoal to create chiaroscuro effects. </a:t>
            </a:r>
            <a:endParaRPr lang="en-GB" sz="1000" b="1" dirty="0">
              <a:solidFill>
                <a:schemeClr val="bg1">
                  <a:lumMod val="75000"/>
                </a:schemeClr>
              </a:solidFill>
              <a:latin typeface="Century Gothic" panose="020B050202020202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896829311"/>
      </p:ext>
    </p:extLst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190</TotalTime>
  <Words>262</Words>
  <Application>Microsoft Office PowerPoint</Application>
  <PresentationFormat>Widescreen</PresentationFormat>
  <Paragraphs>32</Paragraphs>
  <Slides>2</Slides>
  <Notes>0</Notes>
  <HiddenSlides>0</HiddenSlides>
  <MMClips>0</MMClips>
  <ScaleCrop>false</ScaleCrop>
  <HeadingPairs>
    <vt:vector size="6" baseType="variant">
      <vt:variant>
        <vt:lpstr>Fonts Used</vt:lpstr>
      </vt:variant>
      <vt:variant>
        <vt:i4>5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2</vt:i4>
      </vt:variant>
    </vt:vector>
  </HeadingPairs>
  <TitlesOfParts>
    <vt:vector size="8" baseType="lpstr">
      <vt:lpstr>Arial</vt:lpstr>
      <vt:lpstr>Calibri</vt:lpstr>
      <vt:lpstr>Calibri Light</vt:lpstr>
      <vt:lpstr>Century Gothic</vt:lpstr>
      <vt:lpstr>Wingdings</vt:lpstr>
      <vt:lpstr>Office Theme</vt:lpstr>
      <vt:lpstr>PowerPoint Presentation</vt:lpstr>
      <vt:lpstr>PowerPoint Presentation</vt:lpstr>
    </vt:vector>
  </TitlesOfParts>
  <Company/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PowerPoint Presentation</dc:title>
  <dc:creator>Alexandra Montgomery</dc:creator>
  <cp:lastModifiedBy>A Montgomery (Rotherhithe Primary School)</cp:lastModifiedBy>
  <cp:revision>3</cp:revision>
  <dcterms:created xsi:type="dcterms:W3CDTF">2023-07-10T14:00:57Z</dcterms:created>
  <dcterms:modified xsi:type="dcterms:W3CDTF">2026-07-12T09:09:01Z</dcterms:modified>
</cp:coreProperties>
</file>