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notesSlides/notesSlide3.xml" ContentType="application/vnd.openxmlformats-officedocument.presentationml.notesSlide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notesSlides/notesSlide4.xml" ContentType="application/vnd.openxmlformats-officedocument.presentationml.notesSlide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ink/ink119.xml" ContentType="application/inkml+xml"/>
  <Override PartName="/ppt/ink/ink120.xml" ContentType="application/inkml+xml"/>
  <Override PartName="/ppt/ink/ink121.xml" ContentType="application/inkml+xml"/>
  <Override PartName="/ppt/ink/ink122.xml" ContentType="application/inkml+xml"/>
  <Override PartName="/ppt/ink/ink123.xml" ContentType="application/inkml+xml"/>
  <Override PartName="/ppt/ink/ink124.xml" ContentType="application/inkml+xml"/>
  <Override PartName="/ppt/ink/ink125.xml" ContentType="application/inkml+xml"/>
  <Override PartName="/ppt/ink/ink126.xml" ContentType="application/inkml+xml"/>
  <Override PartName="/ppt/ink/ink127.xml" ContentType="application/inkml+xml"/>
  <Override PartName="/ppt/ink/ink128.xml" ContentType="application/inkml+xml"/>
  <Override PartName="/ppt/ink/ink129.xml" ContentType="application/inkml+xml"/>
  <Override PartName="/ppt/ink/ink130.xml" ContentType="application/inkml+xml"/>
  <Override PartName="/ppt/ink/ink131.xml" ContentType="application/inkml+xml"/>
  <Override PartName="/ppt/ink/ink132.xml" ContentType="application/inkml+xml"/>
  <Override PartName="/ppt/ink/ink133.xml" ContentType="application/inkml+xml"/>
  <Override PartName="/ppt/ink/ink134.xml" ContentType="application/inkml+xml"/>
  <Override PartName="/ppt/ink/ink135.xml" ContentType="application/inkml+xml"/>
  <Override PartName="/ppt/ink/ink136.xml" ContentType="application/inkml+xml"/>
  <Override PartName="/ppt/ink/ink137.xml" ContentType="application/inkml+xml"/>
  <Override PartName="/ppt/ink/ink138.xml" ContentType="application/inkml+xml"/>
  <Override PartName="/ppt/ink/ink139.xml" ContentType="application/inkml+xml"/>
  <Override PartName="/ppt/ink/ink140.xml" ContentType="application/inkml+xml"/>
  <Override PartName="/ppt/ink/ink141.xml" ContentType="application/inkml+xml"/>
  <Override PartName="/ppt/ink/ink142.xml" ContentType="application/inkml+xml"/>
  <Override PartName="/ppt/ink/ink143.xml" ContentType="application/inkml+xml"/>
  <Override PartName="/ppt/ink/ink144.xml" ContentType="application/inkml+xml"/>
  <Override PartName="/ppt/ink/ink145.xml" ContentType="application/inkml+xml"/>
  <Override PartName="/ppt/ink/ink146.xml" ContentType="application/inkml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7"/>
  </p:notesMasterIdLst>
  <p:sldIdLst>
    <p:sldId id="256" r:id="rId2"/>
    <p:sldId id="258" r:id="rId3"/>
    <p:sldId id="257" r:id="rId4"/>
    <p:sldId id="260" r:id="rId5"/>
    <p:sldId id="259" r:id="rId6"/>
  </p:sldIdLst>
  <p:sldSz cx="9906000" cy="6858000" type="A4"/>
  <p:notesSz cx="6797675" cy="9926638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9" roundtripDataSignature="AMtx7miuR5d93Qu8QNLc/o/S6ajpLOqLP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7E80"/>
    <a:srgbClr val="55C7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B26B7C5-5D60-4D86-8BA4-C6FCF0007612}" v="68" dt="2025-12-09T13:59:54.798"/>
  </p1510:revLst>
</p1510:revInfo>
</file>

<file path=ppt/tableStyles.xml><?xml version="1.0" encoding="utf-8"?>
<a:tblStyleLst xmlns:a="http://schemas.openxmlformats.org/drawingml/2006/main" def="{5F555132-554D-469D-95EE-4DA213DD18F2}">
  <a:tblStyle styleId="{5F555132-554D-469D-95EE-4DA213DD18F2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BF5"/>
          </a:solidFill>
        </a:fill>
      </a:tcStyle>
    </a:wholeTbl>
    <a:band1H>
      <a:tcTxStyle/>
      <a:tcStyle>
        <a:tcBdr/>
        <a:fill>
          <a:solidFill>
            <a:srgbClr val="CDD4EA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DD4EA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50"/>
  </p:normalViewPr>
  <p:slideViewPr>
    <p:cSldViewPr snapToGrid="0">
      <p:cViewPr>
        <p:scale>
          <a:sx n="128" d="100"/>
          <a:sy n="128" d="100"/>
        </p:scale>
        <p:origin x="82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customschemas.google.com/relationships/presentationmetadata" Target="metadata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 Montgomery (Rotherhithe Primary School)" userId="a5f23681-46ec-49e8-b833-5cf5d4fd877e" providerId="ADAL" clId="{0221CB39-9B70-4398-AF89-5FB22733CBCA}"/>
    <pc:docChg chg="undo custSel addSld modSld modNotesMaster">
      <pc:chgData name="A Montgomery (Rotherhithe Primary School)" userId="a5f23681-46ec-49e8-b833-5cf5d4fd877e" providerId="ADAL" clId="{0221CB39-9B70-4398-AF89-5FB22733CBCA}" dt="2025-12-09T13:59:54.830" v="461" actId="9405"/>
      <pc:docMkLst>
        <pc:docMk/>
      </pc:docMkLst>
      <pc:sldChg chg="modNotes">
        <pc:chgData name="A Montgomery (Rotherhithe Primary School)" userId="a5f23681-46ec-49e8-b833-5cf5d4fd877e" providerId="ADAL" clId="{0221CB39-9B70-4398-AF89-5FB22733CBCA}" dt="2025-12-08T08:31:23.138" v="268"/>
        <pc:sldMkLst>
          <pc:docMk/>
          <pc:sldMk cId="0" sldId="256"/>
        </pc:sldMkLst>
      </pc:sldChg>
      <pc:sldChg chg="addSp delSp modSp mod modNotes">
        <pc:chgData name="A Montgomery (Rotherhithe Primary School)" userId="a5f23681-46ec-49e8-b833-5cf5d4fd877e" providerId="ADAL" clId="{0221CB39-9B70-4398-AF89-5FB22733CBCA}" dt="2025-12-09T13:53:43.867" v="365"/>
        <pc:sldMkLst>
          <pc:docMk/>
          <pc:sldMk cId="0" sldId="257"/>
        </pc:sldMkLst>
        <pc:grpChg chg="del mod">
          <ac:chgData name="A Montgomery (Rotherhithe Primary School)" userId="a5f23681-46ec-49e8-b833-5cf5d4fd877e" providerId="ADAL" clId="{0221CB39-9B70-4398-AF89-5FB22733CBCA}" dt="2025-12-09T13:53:32.522" v="355"/>
          <ac:grpSpMkLst>
            <pc:docMk/>
            <pc:sldMk cId="0" sldId="257"/>
            <ac:grpSpMk id="4" creationId="{5E3D6C79-C8B2-FB29-367E-49D7CD650B1F}"/>
          </ac:grpSpMkLst>
        </pc:grpChg>
        <pc:grpChg chg="del mod">
          <ac:chgData name="A Montgomery (Rotherhithe Primary School)" userId="a5f23681-46ec-49e8-b833-5cf5d4fd877e" providerId="ADAL" clId="{0221CB39-9B70-4398-AF89-5FB22733CBCA}" dt="2025-12-09T13:53:35.297" v="357"/>
          <ac:grpSpMkLst>
            <pc:docMk/>
            <pc:sldMk cId="0" sldId="257"/>
            <ac:grpSpMk id="6" creationId="{A0760919-4BF5-DB6E-76AD-41EADD7B0B7A}"/>
          </ac:grpSpMkLst>
        </pc:grpChg>
        <pc:grpChg chg="del mod">
          <ac:chgData name="A Montgomery (Rotherhithe Primary School)" userId="a5f23681-46ec-49e8-b833-5cf5d4fd877e" providerId="ADAL" clId="{0221CB39-9B70-4398-AF89-5FB22733CBCA}" dt="2025-12-09T13:53:37.370" v="359"/>
          <ac:grpSpMkLst>
            <pc:docMk/>
            <pc:sldMk cId="0" sldId="257"/>
            <ac:grpSpMk id="8" creationId="{C21A4E63-897E-3E08-909A-7D3CE4D588D2}"/>
          </ac:grpSpMkLst>
        </pc:grpChg>
        <pc:grpChg chg="del mod">
          <ac:chgData name="A Montgomery (Rotherhithe Primary School)" userId="a5f23681-46ec-49e8-b833-5cf5d4fd877e" providerId="ADAL" clId="{0221CB39-9B70-4398-AF89-5FB22733CBCA}" dt="2025-12-09T13:53:39.424" v="361"/>
          <ac:grpSpMkLst>
            <pc:docMk/>
            <pc:sldMk cId="0" sldId="257"/>
            <ac:grpSpMk id="10" creationId="{149EB9E3-6536-B429-FFFB-5B7F9E236CE0}"/>
          </ac:grpSpMkLst>
        </pc:grpChg>
        <pc:grpChg chg="del mod">
          <ac:chgData name="A Montgomery (Rotherhithe Primary School)" userId="a5f23681-46ec-49e8-b833-5cf5d4fd877e" providerId="ADAL" clId="{0221CB39-9B70-4398-AF89-5FB22733CBCA}" dt="2025-12-09T13:53:42.694" v="363"/>
          <ac:grpSpMkLst>
            <pc:docMk/>
            <pc:sldMk cId="0" sldId="257"/>
            <ac:grpSpMk id="12" creationId="{41EF2B8A-2BCD-FF03-1659-EC9CDD399E64}"/>
          </ac:grpSpMkLst>
        </pc:grpChg>
        <pc:grpChg chg="del mod">
          <ac:chgData name="A Montgomery (Rotherhithe Primary School)" userId="a5f23681-46ec-49e8-b833-5cf5d4fd877e" providerId="ADAL" clId="{0221CB39-9B70-4398-AF89-5FB22733CBCA}" dt="2025-12-09T13:53:43.867" v="365"/>
          <ac:grpSpMkLst>
            <pc:docMk/>
            <pc:sldMk cId="0" sldId="257"/>
            <ac:grpSpMk id="14" creationId="{F1C19B48-5973-2A22-5756-917A0EBF9449}"/>
          </ac:grpSpMkLst>
        </pc:grpChg>
        <pc:grpChg chg="mod">
          <ac:chgData name="A Montgomery (Rotherhithe Primary School)" userId="a5f23681-46ec-49e8-b833-5cf5d4fd877e" providerId="ADAL" clId="{0221CB39-9B70-4398-AF89-5FB22733CBCA}" dt="2025-12-09T13:53:43.867" v="365"/>
          <ac:grpSpMkLst>
            <pc:docMk/>
            <pc:sldMk cId="0" sldId="257"/>
            <ac:grpSpMk id="16" creationId="{1C7C9D3E-144E-CA66-7E2E-3626EBB3D26A}"/>
          </ac:grpSpMkLst>
        </pc:grpChg>
        <pc:inkChg chg="add mod">
          <ac:chgData name="A Montgomery (Rotherhithe Primary School)" userId="a5f23681-46ec-49e8-b833-5cf5d4fd877e" providerId="ADAL" clId="{0221CB39-9B70-4398-AF89-5FB22733CBCA}" dt="2025-12-09T13:53:43.867" v="365"/>
          <ac:inkMkLst>
            <pc:docMk/>
            <pc:sldMk cId="0" sldId="257"/>
            <ac:inkMk id="2" creationId="{392B8CEC-7247-A747-B829-27EDDC04A635}"/>
          </ac:inkMkLst>
        </pc:inkChg>
        <pc:inkChg chg="add mod">
          <ac:chgData name="A Montgomery (Rotherhithe Primary School)" userId="a5f23681-46ec-49e8-b833-5cf5d4fd877e" providerId="ADAL" clId="{0221CB39-9B70-4398-AF89-5FB22733CBCA}" dt="2025-12-09T13:53:43.867" v="365"/>
          <ac:inkMkLst>
            <pc:docMk/>
            <pc:sldMk cId="0" sldId="257"/>
            <ac:inkMk id="3" creationId="{8149A3D0-473C-CCD8-DCE0-6A88611DFAFA}"/>
          </ac:inkMkLst>
        </pc:inkChg>
        <pc:inkChg chg="add mod">
          <ac:chgData name="A Montgomery (Rotherhithe Primary School)" userId="a5f23681-46ec-49e8-b833-5cf5d4fd877e" providerId="ADAL" clId="{0221CB39-9B70-4398-AF89-5FB22733CBCA}" dt="2025-12-09T13:53:43.867" v="365"/>
          <ac:inkMkLst>
            <pc:docMk/>
            <pc:sldMk cId="0" sldId="257"/>
            <ac:inkMk id="5" creationId="{B7EB78AE-3CDE-B739-8CD1-9DAC625D37D0}"/>
          </ac:inkMkLst>
        </pc:inkChg>
        <pc:inkChg chg="add mod">
          <ac:chgData name="A Montgomery (Rotherhithe Primary School)" userId="a5f23681-46ec-49e8-b833-5cf5d4fd877e" providerId="ADAL" clId="{0221CB39-9B70-4398-AF89-5FB22733CBCA}" dt="2025-12-09T13:53:43.867" v="365"/>
          <ac:inkMkLst>
            <pc:docMk/>
            <pc:sldMk cId="0" sldId="257"/>
            <ac:inkMk id="7" creationId="{1F19E36E-A438-D184-303C-90D15AA16CFE}"/>
          </ac:inkMkLst>
        </pc:inkChg>
        <pc:inkChg chg="add mod">
          <ac:chgData name="A Montgomery (Rotherhithe Primary School)" userId="a5f23681-46ec-49e8-b833-5cf5d4fd877e" providerId="ADAL" clId="{0221CB39-9B70-4398-AF89-5FB22733CBCA}" dt="2025-12-09T13:53:43.867" v="365"/>
          <ac:inkMkLst>
            <pc:docMk/>
            <pc:sldMk cId="0" sldId="257"/>
            <ac:inkMk id="9" creationId="{AFE33065-1594-B73A-A9CE-9E98228B1736}"/>
          </ac:inkMkLst>
        </pc:inkChg>
        <pc:inkChg chg="add mod">
          <ac:chgData name="A Montgomery (Rotherhithe Primary School)" userId="a5f23681-46ec-49e8-b833-5cf5d4fd877e" providerId="ADAL" clId="{0221CB39-9B70-4398-AF89-5FB22733CBCA}" dt="2025-12-09T13:53:43.867" v="365"/>
          <ac:inkMkLst>
            <pc:docMk/>
            <pc:sldMk cId="0" sldId="257"/>
            <ac:inkMk id="11" creationId="{BF5E6F17-EA88-F34B-7C6E-2F5F1C947D48}"/>
          </ac:inkMkLst>
        </pc:inkChg>
        <pc:inkChg chg="add mod">
          <ac:chgData name="A Montgomery (Rotherhithe Primary School)" userId="a5f23681-46ec-49e8-b833-5cf5d4fd877e" providerId="ADAL" clId="{0221CB39-9B70-4398-AF89-5FB22733CBCA}" dt="2025-12-09T13:53:43.867" v="365"/>
          <ac:inkMkLst>
            <pc:docMk/>
            <pc:sldMk cId="0" sldId="257"/>
            <ac:inkMk id="13" creationId="{74D898C3-F9F8-66EC-44FE-C6A29CD5ED08}"/>
          </ac:inkMkLst>
        </pc:inkChg>
        <pc:inkChg chg="add mod">
          <ac:chgData name="A Montgomery (Rotherhithe Primary School)" userId="a5f23681-46ec-49e8-b833-5cf5d4fd877e" providerId="ADAL" clId="{0221CB39-9B70-4398-AF89-5FB22733CBCA}" dt="2025-12-09T13:53:43.867" v="365"/>
          <ac:inkMkLst>
            <pc:docMk/>
            <pc:sldMk cId="0" sldId="257"/>
            <ac:inkMk id="15" creationId="{51B3CADC-11BC-0596-EBC5-AB97F1315B00}"/>
          </ac:inkMkLst>
        </pc:inkChg>
      </pc:sldChg>
      <pc:sldChg chg="modNotes">
        <pc:chgData name="A Montgomery (Rotherhithe Primary School)" userId="a5f23681-46ec-49e8-b833-5cf5d4fd877e" providerId="ADAL" clId="{0221CB39-9B70-4398-AF89-5FB22733CBCA}" dt="2025-12-08T08:31:23.138" v="268"/>
        <pc:sldMkLst>
          <pc:docMk/>
          <pc:sldMk cId="0" sldId="258"/>
        </pc:sldMkLst>
      </pc:sldChg>
      <pc:sldChg chg="addSp delSp modSp new mod setBg">
        <pc:chgData name="A Montgomery (Rotherhithe Primary School)" userId="a5f23681-46ec-49e8-b833-5cf5d4fd877e" providerId="ADAL" clId="{0221CB39-9B70-4398-AF89-5FB22733CBCA}" dt="2025-12-09T13:59:54.830" v="461" actId="9405"/>
        <pc:sldMkLst>
          <pc:docMk/>
          <pc:sldMk cId="1950757293" sldId="259"/>
        </pc:sldMkLst>
        <pc:spChg chg="add del mod">
          <ac:chgData name="A Montgomery (Rotherhithe Primary School)" userId="a5f23681-46ec-49e8-b833-5cf5d4fd877e" providerId="ADAL" clId="{0221CB39-9B70-4398-AF89-5FB22733CBCA}" dt="2025-12-08T08:26:03.004" v="194" actId="21"/>
          <ac:spMkLst>
            <pc:docMk/>
            <pc:sldMk cId="1950757293" sldId="259"/>
            <ac:spMk id="2" creationId="{976050BF-998C-82F8-1880-EB951C855588}"/>
          </ac:spMkLst>
        </pc:spChg>
        <pc:spChg chg="mod">
          <ac:chgData name="A Montgomery (Rotherhithe Primary School)" userId="a5f23681-46ec-49e8-b833-5cf5d4fd877e" providerId="ADAL" clId="{0221CB39-9B70-4398-AF89-5FB22733CBCA}" dt="2025-12-08T08:29:16.136" v="243" actId="20577"/>
          <ac:spMkLst>
            <pc:docMk/>
            <pc:sldMk cId="1950757293" sldId="259"/>
            <ac:spMk id="3" creationId="{6F36337A-FC41-C178-0D09-BECE55CFB43C}"/>
          </ac:spMkLst>
        </pc:spChg>
        <pc:spChg chg="add mod">
          <ac:chgData name="A Montgomery (Rotherhithe Primary School)" userId="a5f23681-46ec-49e8-b833-5cf5d4fd877e" providerId="ADAL" clId="{0221CB39-9B70-4398-AF89-5FB22733CBCA}" dt="2025-12-08T08:30:31.330" v="262" actId="1076"/>
          <ac:spMkLst>
            <pc:docMk/>
            <pc:sldMk cId="1950757293" sldId="259"/>
            <ac:spMk id="7" creationId="{05E68F3E-66B4-7CE4-1787-C844A3A1A2AB}"/>
          </ac:spMkLst>
        </pc:spChg>
        <pc:spChg chg="add del">
          <ac:chgData name="A Montgomery (Rotherhithe Primary School)" userId="a5f23681-46ec-49e8-b833-5cf5d4fd877e" providerId="ADAL" clId="{0221CB39-9B70-4398-AF89-5FB22733CBCA}" dt="2025-12-08T08:24:28.259" v="91" actId="26606"/>
          <ac:spMkLst>
            <pc:docMk/>
            <pc:sldMk cId="1950757293" sldId="259"/>
            <ac:spMk id="1031" creationId="{C0763A76-9F1C-4FC5-82B7-DD475DA461B2}"/>
          </ac:spMkLst>
        </pc:spChg>
        <pc:spChg chg="add del">
          <ac:chgData name="A Montgomery (Rotherhithe Primary School)" userId="a5f23681-46ec-49e8-b833-5cf5d4fd877e" providerId="ADAL" clId="{0221CB39-9B70-4398-AF89-5FB22733CBCA}" dt="2025-12-08T08:24:28.259" v="91" actId="26606"/>
          <ac:spMkLst>
            <pc:docMk/>
            <pc:sldMk cId="1950757293" sldId="259"/>
            <ac:spMk id="1033" creationId="{E81BF4F6-F2CF-4984-9D14-D6966D92F99F}"/>
          </ac:spMkLst>
        </pc:spChg>
        <pc:grpChg chg="del mod">
          <ac:chgData name="A Montgomery (Rotherhithe Primary School)" userId="a5f23681-46ec-49e8-b833-5cf5d4fd877e" providerId="ADAL" clId="{0221CB39-9B70-4398-AF89-5FB22733CBCA}" dt="2025-12-09T13:55:20.199" v="388"/>
          <ac:grpSpMkLst>
            <pc:docMk/>
            <pc:sldMk cId="1950757293" sldId="259"/>
            <ac:grpSpMk id="15" creationId="{9A859D4E-A50A-DC1F-64F4-96EAF62F8DBB}"/>
          </ac:grpSpMkLst>
        </pc:grpChg>
        <pc:grpChg chg="mod">
          <ac:chgData name="A Montgomery (Rotherhithe Primary School)" userId="a5f23681-46ec-49e8-b833-5cf5d4fd877e" providerId="ADAL" clId="{0221CB39-9B70-4398-AF89-5FB22733CBCA}" dt="2025-12-09T13:55:06.201" v="375"/>
          <ac:grpSpMkLst>
            <pc:docMk/>
            <pc:sldMk cId="1950757293" sldId="259"/>
            <ac:grpSpMk id="21" creationId="{EABFD5E3-FA40-3907-39A5-33C1F83C5B0E}"/>
          </ac:grpSpMkLst>
        </pc:grpChg>
        <pc:grpChg chg="del mod">
          <ac:chgData name="A Montgomery (Rotherhithe Primary School)" userId="a5f23681-46ec-49e8-b833-5cf5d4fd877e" providerId="ADAL" clId="{0221CB39-9B70-4398-AF89-5FB22733CBCA}" dt="2025-12-09T13:55:20.199" v="388"/>
          <ac:grpSpMkLst>
            <pc:docMk/>
            <pc:sldMk cId="1950757293" sldId="259"/>
            <ac:grpSpMk id="27" creationId="{09450A0C-3CA3-EC07-EE4D-59CF3D1F5E48}"/>
          </ac:grpSpMkLst>
        </pc:grpChg>
        <pc:grpChg chg="del mod">
          <ac:chgData name="A Montgomery (Rotherhithe Primary School)" userId="a5f23681-46ec-49e8-b833-5cf5d4fd877e" providerId="ADAL" clId="{0221CB39-9B70-4398-AF89-5FB22733CBCA}" dt="2025-12-09T13:55:45.800" v="396"/>
          <ac:grpSpMkLst>
            <pc:docMk/>
            <pc:sldMk cId="1950757293" sldId="259"/>
            <ac:grpSpMk id="34" creationId="{C175EF1C-F588-6AB5-9028-7664A8718BCC}"/>
          </ac:grpSpMkLst>
        </pc:grpChg>
        <pc:grpChg chg="del mod">
          <ac:chgData name="A Montgomery (Rotherhithe Primary School)" userId="a5f23681-46ec-49e8-b833-5cf5d4fd877e" providerId="ADAL" clId="{0221CB39-9B70-4398-AF89-5FB22733CBCA}" dt="2025-12-09T13:56:00.191" v="407"/>
          <ac:grpSpMkLst>
            <pc:docMk/>
            <pc:sldMk cId="1950757293" sldId="259"/>
            <ac:grpSpMk id="38" creationId="{5FB5B4CE-220C-1AAE-DBCA-7D59483BBA79}"/>
          </ac:grpSpMkLst>
        </pc:grpChg>
        <pc:grpChg chg="del mod">
          <ac:chgData name="A Montgomery (Rotherhithe Primary School)" userId="a5f23681-46ec-49e8-b833-5cf5d4fd877e" providerId="ADAL" clId="{0221CB39-9B70-4398-AF89-5FB22733CBCA}" dt="2025-12-09T13:56:00.191" v="407"/>
          <ac:grpSpMkLst>
            <pc:docMk/>
            <pc:sldMk cId="1950757293" sldId="259"/>
            <ac:grpSpMk id="42" creationId="{8088251C-1E7A-5ADC-308B-AE14FFEC3617}"/>
          </ac:grpSpMkLst>
        </pc:grpChg>
        <pc:grpChg chg="del mod">
          <ac:chgData name="A Montgomery (Rotherhithe Primary School)" userId="a5f23681-46ec-49e8-b833-5cf5d4fd877e" providerId="ADAL" clId="{0221CB39-9B70-4398-AF89-5FB22733CBCA}" dt="2025-12-09T13:56:00.191" v="407"/>
          <ac:grpSpMkLst>
            <pc:docMk/>
            <pc:sldMk cId="1950757293" sldId="259"/>
            <ac:grpSpMk id="49" creationId="{3928B3B9-4DDD-9C45-75CF-45FF062C3381}"/>
          </ac:grpSpMkLst>
        </pc:grpChg>
        <pc:grpChg chg="del mod">
          <ac:chgData name="A Montgomery (Rotherhithe Primary School)" userId="a5f23681-46ec-49e8-b833-5cf5d4fd877e" providerId="ADAL" clId="{0221CB39-9B70-4398-AF89-5FB22733CBCA}" dt="2025-12-09T13:56:04.279" v="410"/>
          <ac:grpSpMkLst>
            <pc:docMk/>
            <pc:sldMk cId="1950757293" sldId="259"/>
            <ac:grpSpMk id="53" creationId="{3006F317-1643-59B8-F46B-E15F26159F67}"/>
          </ac:grpSpMkLst>
        </pc:grpChg>
        <pc:grpChg chg="mod">
          <ac:chgData name="A Montgomery (Rotherhithe Primary School)" userId="a5f23681-46ec-49e8-b833-5cf5d4fd877e" providerId="ADAL" clId="{0221CB39-9B70-4398-AF89-5FB22733CBCA}" dt="2025-12-09T13:56:04.279" v="410"/>
          <ac:grpSpMkLst>
            <pc:docMk/>
            <pc:sldMk cId="1950757293" sldId="259"/>
            <ac:grpSpMk id="56" creationId="{6D2C3A83-0043-C8E0-024A-2539DE6DB9F5}"/>
          </ac:grpSpMkLst>
        </pc:grpChg>
        <pc:grpChg chg="del mod">
          <ac:chgData name="A Montgomery (Rotherhithe Primary School)" userId="a5f23681-46ec-49e8-b833-5cf5d4fd877e" providerId="ADAL" clId="{0221CB39-9B70-4398-AF89-5FB22733CBCA}" dt="2025-12-09T13:59:54.798" v="460"/>
          <ac:grpSpMkLst>
            <pc:docMk/>
            <pc:sldMk cId="1950757293" sldId="259"/>
            <ac:grpSpMk id="1028" creationId="{DC9AE099-699D-C7B0-08DE-FE4D362ECF7F}"/>
          </ac:grpSpMkLst>
        </pc:grpChg>
        <pc:grpChg chg="del mod">
          <ac:chgData name="A Montgomery (Rotherhithe Primary School)" userId="a5f23681-46ec-49e8-b833-5cf5d4fd877e" providerId="ADAL" clId="{0221CB39-9B70-4398-AF89-5FB22733CBCA}" dt="2025-12-09T13:59:54.798" v="460"/>
          <ac:grpSpMkLst>
            <pc:docMk/>
            <pc:sldMk cId="1950757293" sldId="259"/>
            <ac:grpSpMk id="1029" creationId="{2B5A1777-69B9-A872-239B-1EEDDC54A2B4}"/>
          </ac:grpSpMkLst>
        </pc:grpChg>
        <pc:grpChg chg="del mod">
          <ac:chgData name="A Montgomery (Rotherhithe Primary School)" userId="a5f23681-46ec-49e8-b833-5cf5d4fd877e" providerId="ADAL" clId="{0221CB39-9B70-4398-AF89-5FB22733CBCA}" dt="2025-12-09T13:57:05.056" v="430"/>
          <ac:grpSpMkLst>
            <pc:docMk/>
            <pc:sldMk cId="1950757293" sldId="259"/>
            <ac:grpSpMk id="1037" creationId="{0E38A07A-F394-BBBC-F6F7-B7267083D565}"/>
          </ac:grpSpMkLst>
        </pc:grpChg>
        <pc:grpChg chg="del mod">
          <ac:chgData name="A Montgomery (Rotherhithe Primary School)" userId="a5f23681-46ec-49e8-b833-5cf5d4fd877e" providerId="ADAL" clId="{0221CB39-9B70-4398-AF89-5FB22733CBCA}" dt="2025-12-09T13:57:09.691" v="432"/>
          <ac:grpSpMkLst>
            <pc:docMk/>
            <pc:sldMk cId="1950757293" sldId="259"/>
            <ac:grpSpMk id="1040" creationId="{184F9541-71D0-E9B4-614D-8E65EE933BA9}"/>
          </ac:grpSpMkLst>
        </pc:grpChg>
        <pc:grpChg chg="del mod">
          <ac:chgData name="A Montgomery (Rotherhithe Primary School)" userId="a5f23681-46ec-49e8-b833-5cf5d4fd877e" providerId="ADAL" clId="{0221CB39-9B70-4398-AF89-5FB22733CBCA}" dt="2025-12-09T13:57:27.645" v="436"/>
          <ac:grpSpMkLst>
            <pc:docMk/>
            <pc:sldMk cId="1950757293" sldId="259"/>
            <ac:grpSpMk id="1042" creationId="{5F86E994-93AB-2657-1D5B-01797FD5C7B2}"/>
          </ac:grpSpMkLst>
        </pc:grpChg>
        <pc:grpChg chg="del mod">
          <ac:chgData name="A Montgomery (Rotherhithe Primary School)" userId="a5f23681-46ec-49e8-b833-5cf5d4fd877e" providerId="ADAL" clId="{0221CB39-9B70-4398-AF89-5FB22733CBCA}" dt="2025-12-09T13:57:29.590" v="440"/>
          <ac:grpSpMkLst>
            <pc:docMk/>
            <pc:sldMk cId="1950757293" sldId="259"/>
            <ac:grpSpMk id="1046" creationId="{5ADB4D87-146A-C8A8-9DB2-402169BC4182}"/>
          </ac:grpSpMkLst>
        </pc:grpChg>
        <pc:grpChg chg="del mod">
          <ac:chgData name="A Montgomery (Rotherhithe Primary School)" userId="a5f23681-46ec-49e8-b833-5cf5d4fd877e" providerId="ADAL" clId="{0221CB39-9B70-4398-AF89-5FB22733CBCA}" dt="2025-12-09T13:58:05.344" v="446"/>
          <ac:grpSpMkLst>
            <pc:docMk/>
            <pc:sldMk cId="1950757293" sldId="259"/>
            <ac:grpSpMk id="1050" creationId="{8D47DEA3-DB0C-70F3-F6DA-ABB8CEF5897A}"/>
          </ac:grpSpMkLst>
        </pc:grpChg>
        <pc:grpChg chg="del mod">
          <ac:chgData name="A Montgomery (Rotherhithe Primary School)" userId="a5f23681-46ec-49e8-b833-5cf5d4fd877e" providerId="ADAL" clId="{0221CB39-9B70-4398-AF89-5FB22733CBCA}" dt="2025-12-09T13:58:18.316" v="450"/>
          <ac:grpSpMkLst>
            <pc:docMk/>
            <pc:sldMk cId="1950757293" sldId="259"/>
            <ac:grpSpMk id="1056" creationId="{99F7BA86-AAFF-9284-9718-2CC18FD0F6F5}"/>
          </ac:grpSpMkLst>
        </pc:grpChg>
        <pc:grpChg chg="del mod">
          <ac:chgData name="A Montgomery (Rotherhithe Primary School)" userId="a5f23681-46ec-49e8-b833-5cf5d4fd877e" providerId="ADAL" clId="{0221CB39-9B70-4398-AF89-5FB22733CBCA}" dt="2025-12-09T13:59:54.798" v="460"/>
          <ac:grpSpMkLst>
            <pc:docMk/>
            <pc:sldMk cId="1950757293" sldId="259"/>
            <ac:grpSpMk id="1060" creationId="{77008B12-BD58-C38A-DA27-91F766F2A5A1}"/>
          </ac:grpSpMkLst>
        </pc:grpChg>
        <pc:grpChg chg="del mod">
          <ac:chgData name="A Montgomery (Rotherhithe Primary School)" userId="a5f23681-46ec-49e8-b833-5cf5d4fd877e" providerId="ADAL" clId="{0221CB39-9B70-4398-AF89-5FB22733CBCA}" dt="2025-12-09T13:59:43.086" v="456"/>
          <ac:grpSpMkLst>
            <pc:docMk/>
            <pc:sldMk cId="1950757293" sldId="259"/>
            <ac:grpSpMk id="1063" creationId="{0E8CBB0D-4A3C-2228-A110-CB3C87716222}"/>
          </ac:grpSpMkLst>
        </pc:grpChg>
        <pc:grpChg chg="del mod">
          <ac:chgData name="A Montgomery (Rotherhithe Primary School)" userId="a5f23681-46ec-49e8-b833-5cf5d4fd877e" providerId="ADAL" clId="{0221CB39-9B70-4398-AF89-5FB22733CBCA}" dt="2025-12-09T13:59:52.016" v="458"/>
          <ac:grpSpMkLst>
            <pc:docMk/>
            <pc:sldMk cId="1950757293" sldId="259"/>
            <ac:grpSpMk id="1066" creationId="{2BF75C69-C4BF-D7A0-A3CE-635DAF42DA1B}"/>
          </ac:grpSpMkLst>
        </pc:grpChg>
        <pc:grpChg chg="del mod">
          <ac:chgData name="A Montgomery (Rotherhithe Primary School)" userId="a5f23681-46ec-49e8-b833-5cf5d4fd877e" providerId="ADAL" clId="{0221CB39-9B70-4398-AF89-5FB22733CBCA}" dt="2025-12-09T13:59:54.798" v="460"/>
          <ac:grpSpMkLst>
            <pc:docMk/>
            <pc:sldMk cId="1950757293" sldId="259"/>
            <ac:grpSpMk id="1068" creationId="{DE5EDA47-C905-BA3B-6CAA-FDDD9F2F6AE3}"/>
          </ac:grpSpMkLst>
        </pc:grpChg>
        <pc:grpChg chg="mod">
          <ac:chgData name="A Montgomery (Rotherhithe Primary School)" userId="a5f23681-46ec-49e8-b833-5cf5d4fd877e" providerId="ADAL" clId="{0221CB39-9B70-4398-AF89-5FB22733CBCA}" dt="2025-12-09T13:59:54.798" v="460"/>
          <ac:grpSpMkLst>
            <pc:docMk/>
            <pc:sldMk cId="1950757293" sldId="259"/>
            <ac:grpSpMk id="1070" creationId="{543041C6-AE61-288F-75BB-0D6136F66772}"/>
          </ac:grpSpMkLst>
        </pc:grpChg>
        <pc:picChg chg="add mod">
          <ac:chgData name="A Montgomery (Rotherhithe Primary School)" userId="a5f23681-46ec-49e8-b833-5cf5d4fd877e" providerId="ADAL" clId="{0221CB39-9B70-4398-AF89-5FB22733CBCA}" dt="2025-12-08T08:30:06.211" v="248" actId="1076"/>
          <ac:picMkLst>
            <pc:docMk/>
            <pc:sldMk cId="1950757293" sldId="259"/>
            <ac:picMk id="5" creationId="{60174641-C9C6-9E3C-6418-20687F338B74}"/>
          </ac:picMkLst>
        </pc:picChg>
        <pc:picChg chg="add del mod">
          <ac:chgData name="A Montgomery (Rotherhithe Primary School)" userId="a5f23681-46ec-49e8-b833-5cf5d4fd877e" providerId="ADAL" clId="{0221CB39-9B70-4398-AF89-5FB22733CBCA}" dt="2025-12-08T08:30:01.096" v="245" actId="21"/>
          <ac:picMkLst>
            <pc:docMk/>
            <pc:sldMk cId="1950757293" sldId="259"/>
            <ac:picMk id="1026" creationId="{216D6985-B116-F533-58ED-48135986613A}"/>
          </ac:picMkLst>
        </pc:picChg>
        <pc:inkChg chg="add mod">
          <ac:chgData name="A Montgomery (Rotherhithe Primary School)" userId="a5f23681-46ec-49e8-b833-5cf5d4fd877e" providerId="ADAL" clId="{0221CB39-9B70-4398-AF89-5FB22733CBCA}" dt="2025-12-09T13:56:04.279" v="410"/>
          <ac:inkMkLst>
            <pc:docMk/>
            <pc:sldMk cId="1950757293" sldId="259"/>
            <ac:inkMk id="12" creationId="{6D308129-F692-1DF4-3519-411B1B0891C0}"/>
          </ac:inkMkLst>
        </pc:inkChg>
        <pc:inkChg chg="add mod">
          <ac:chgData name="A Montgomery (Rotherhithe Primary School)" userId="a5f23681-46ec-49e8-b833-5cf5d4fd877e" providerId="ADAL" clId="{0221CB39-9B70-4398-AF89-5FB22733CBCA}" dt="2025-12-09T13:54:42.219" v="369"/>
          <ac:inkMkLst>
            <pc:docMk/>
            <pc:sldMk cId="1950757293" sldId="259"/>
            <ac:inkMk id="13" creationId="{955F737E-F365-8A90-56A4-E03BB5E9AEB5}"/>
          </ac:inkMkLst>
        </pc:inkChg>
        <pc:inkChg chg="add mod">
          <ac:chgData name="A Montgomery (Rotherhithe Primary School)" userId="a5f23681-46ec-49e8-b833-5cf5d4fd877e" providerId="ADAL" clId="{0221CB39-9B70-4398-AF89-5FB22733CBCA}" dt="2025-12-09T13:55:20.199" v="388"/>
          <ac:inkMkLst>
            <pc:docMk/>
            <pc:sldMk cId="1950757293" sldId="259"/>
            <ac:inkMk id="14" creationId="{AD9316AE-FE50-1E95-FDE6-FAF6087B404E}"/>
          </ac:inkMkLst>
        </pc:inkChg>
        <pc:inkChg chg="add mod">
          <ac:chgData name="A Montgomery (Rotherhithe Primary School)" userId="a5f23681-46ec-49e8-b833-5cf5d4fd877e" providerId="ADAL" clId="{0221CB39-9B70-4398-AF89-5FB22733CBCA}" dt="2025-12-09T13:55:06.201" v="375"/>
          <ac:inkMkLst>
            <pc:docMk/>
            <pc:sldMk cId="1950757293" sldId="259"/>
            <ac:inkMk id="16" creationId="{78EFD374-AB8D-1A2D-4564-8AFA28E2B1D2}"/>
          </ac:inkMkLst>
        </pc:inkChg>
        <pc:inkChg chg="add mod">
          <ac:chgData name="A Montgomery (Rotherhithe Primary School)" userId="a5f23681-46ec-49e8-b833-5cf5d4fd877e" providerId="ADAL" clId="{0221CB39-9B70-4398-AF89-5FB22733CBCA}" dt="2025-12-09T13:55:06.201" v="375"/>
          <ac:inkMkLst>
            <pc:docMk/>
            <pc:sldMk cId="1950757293" sldId="259"/>
            <ac:inkMk id="17" creationId="{E476534C-44AB-B773-35DC-E8370B7BE51F}"/>
          </ac:inkMkLst>
        </pc:inkChg>
        <pc:inkChg chg="add mod">
          <ac:chgData name="A Montgomery (Rotherhithe Primary School)" userId="a5f23681-46ec-49e8-b833-5cf5d4fd877e" providerId="ADAL" clId="{0221CB39-9B70-4398-AF89-5FB22733CBCA}" dt="2025-12-09T13:55:06.201" v="375"/>
          <ac:inkMkLst>
            <pc:docMk/>
            <pc:sldMk cId="1950757293" sldId="259"/>
            <ac:inkMk id="18" creationId="{98550782-D23F-74F2-1DFE-86A59FD8C457}"/>
          </ac:inkMkLst>
        </pc:inkChg>
        <pc:inkChg chg="add mod">
          <ac:chgData name="A Montgomery (Rotherhithe Primary School)" userId="a5f23681-46ec-49e8-b833-5cf5d4fd877e" providerId="ADAL" clId="{0221CB39-9B70-4398-AF89-5FB22733CBCA}" dt="2025-12-09T13:55:06.201" v="375"/>
          <ac:inkMkLst>
            <pc:docMk/>
            <pc:sldMk cId="1950757293" sldId="259"/>
            <ac:inkMk id="19" creationId="{FB92915E-F5D9-FBF8-A6FA-48FD471F3141}"/>
          </ac:inkMkLst>
        </pc:inkChg>
        <pc:inkChg chg="add mod">
          <ac:chgData name="A Montgomery (Rotherhithe Primary School)" userId="a5f23681-46ec-49e8-b833-5cf5d4fd877e" providerId="ADAL" clId="{0221CB39-9B70-4398-AF89-5FB22733CBCA}" dt="2025-12-09T13:55:06.201" v="375"/>
          <ac:inkMkLst>
            <pc:docMk/>
            <pc:sldMk cId="1950757293" sldId="259"/>
            <ac:inkMk id="20" creationId="{F2F66C2F-5C46-CFCF-E9E6-5AF0B58C49A8}"/>
          </ac:inkMkLst>
        </pc:inkChg>
        <pc:inkChg chg="add mod">
          <ac:chgData name="A Montgomery (Rotherhithe Primary School)" userId="a5f23681-46ec-49e8-b833-5cf5d4fd877e" providerId="ADAL" clId="{0221CB39-9B70-4398-AF89-5FB22733CBCA}" dt="2025-12-09T13:55:15.835" v="381"/>
          <ac:inkMkLst>
            <pc:docMk/>
            <pc:sldMk cId="1950757293" sldId="259"/>
            <ac:inkMk id="22" creationId="{E9EF1FA5-1B74-365F-85E0-B0764FB28C63}"/>
          </ac:inkMkLst>
        </pc:inkChg>
        <pc:inkChg chg="add mod">
          <ac:chgData name="A Montgomery (Rotherhithe Primary School)" userId="a5f23681-46ec-49e8-b833-5cf5d4fd877e" providerId="ADAL" clId="{0221CB39-9B70-4398-AF89-5FB22733CBCA}" dt="2025-12-09T13:56:00.191" v="407"/>
          <ac:inkMkLst>
            <pc:docMk/>
            <pc:sldMk cId="1950757293" sldId="259"/>
            <ac:inkMk id="23" creationId="{A078E3C4-B00C-5A7A-21BB-71B595CD06B3}"/>
          </ac:inkMkLst>
        </pc:inkChg>
        <pc:inkChg chg="add mod">
          <ac:chgData name="A Montgomery (Rotherhithe Primary School)" userId="a5f23681-46ec-49e8-b833-5cf5d4fd877e" providerId="ADAL" clId="{0221CB39-9B70-4398-AF89-5FB22733CBCA}" dt="2025-12-09T13:55:15.835" v="381"/>
          <ac:inkMkLst>
            <pc:docMk/>
            <pc:sldMk cId="1950757293" sldId="259"/>
            <ac:inkMk id="24" creationId="{2A500434-4AE7-5428-BD91-68208E095023}"/>
          </ac:inkMkLst>
        </pc:inkChg>
        <pc:inkChg chg="add mod">
          <ac:chgData name="A Montgomery (Rotherhithe Primary School)" userId="a5f23681-46ec-49e8-b833-5cf5d4fd877e" providerId="ADAL" clId="{0221CB39-9B70-4398-AF89-5FB22733CBCA}" dt="2025-12-09T13:55:45.800" v="396"/>
          <ac:inkMkLst>
            <pc:docMk/>
            <pc:sldMk cId="1950757293" sldId="259"/>
            <ac:inkMk id="25" creationId="{FD5DD447-E09F-C247-1D34-26C793F50261}"/>
          </ac:inkMkLst>
        </pc:inkChg>
        <pc:inkChg chg="add mod">
          <ac:chgData name="A Montgomery (Rotherhithe Primary School)" userId="a5f23681-46ec-49e8-b833-5cf5d4fd877e" providerId="ADAL" clId="{0221CB39-9B70-4398-AF89-5FB22733CBCA}" dt="2025-12-09T13:55:45.800" v="396"/>
          <ac:inkMkLst>
            <pc:docMk/>
            <pc:sldMk cId="1950757293" sldId="259"/>
            <ac:inkMk id="26" creationId="{02DB6E8E-B704-3982-A978-79FED97EE36C}"/>
          </ac:inkMkLst>
        </pc:inkChg>
        <pc:inkChg chg="add mod">
          <ac:chgData name="A Montgomery (Rotherhithe Primary School)" userId="a5f23681-46ec-49e8-b833-5cf5d4fd877e" providerId="ADAL" clId="{0221CB39-9B70-4398-AF89-5FB22733CBCA}" dt="2025-12-09T13:56:04.279" v="410"/>
          <ac:inkMkLst>
            <pc:docMk/>
            <pc:sldMk cId="1950757293" sldId="259"/>
            <ac:inkMk id="28" creationId="{967284BB-CC52-50F2-1223-3EFB18D7E0C3}"/>
          </ac:inkMkLst>
        </pc:inkChg>
        <pc:inkChg chg="add mod">
          <ac:chgData name="A Montgomery (Rotherhithe Primary School)" userId="a5f23681-46ec-49e8-b833-5cf5d4fd877e" providerId="ADAL" clId="{0221CB39-9B70-4398-AF89-5FB22733CBCA}" dt="2025-12-09T13:56:04.279" v="410"/>
          <ac:inkMkLst>
            <pc:docMk/>
            <pc:sldMk cId="1950757293" sldId="259"/>
            <ac:inkMk id="29" creationId="{D68BBA69-EC04-77D6-6D0F-C553D212DAB7}"/>
          </ac:inkMkLst>
        </pc:inkChg>
        <pc:inkChg chg="add mod">
          <ac:chgData name="A Montgomery (Rotherhithe Primary School)" userId="a5f23681-46ec-49e8-b833-5cf5d4fd877e" providerId="ADAL" clId="{0221CB39-9B70-4398-AF89-5FB22733CBCA}" dt="2025-12-09T13:55:45.800" v="396"/>
          <ac:inkMkLst>
            <pc:docMk/>
            <pc:sldMk cId="1950757293" sldId="259"/>
            <ac:inkMk id="30" creationId="{063B2F92-EE96-454C-27A3-9FE92433D6AC}"/>
          </ac:inkMkLst>
        </pc:inkChg>
        <pc:inkChg chg="add">
          <ac:chgData name="A Montgomery (Rotherhithe Primary School)" userId="a5f23681-46ec-49e8-b833-5cf5d4fd877e" providerId="ADAL" clId="{0221CB39-9B70-4398-AF89-5FB22733CBCA}" dt="2025-12-09T13:55:18.742" v="385" actId="9405"/>
          <ac:inkMkLst>
            <pc:docMk/>
            <pc:sldMk cId="1950757293" sldId="259"/>
            <ac:inkMk id="31" creationId="{C2762699-47B1-0134-DFE2-F8287C46EE79}"/>
          </ac:inkMkLst>
        </pc:inkChg>
        <pc:inkChg chg="add">
          <ac:chgData name="A Montgomery (Rotherhithe Primary School)" userId="a5f23681-46ec-49e8-b833-5cf5d4fd877e" providerId="ADAL" clId="{0221CB39-9B70-4398-AF89-5FB22733CBCA}" dt="2025-12-09T13:55:19.128" v="386" actId="9405"/>
          <ac:inkMkLst>
            <pc:docMk/>
            <pc:sldMk cId="1950757293" sldId="259"/>
            <ac:inkMk id="32" creationId="{C16BAF7D-F1AA-F8EC-484F-2C2D1C549C1C}"/>
          </ac:inkMkLst>
        </pc:inkChg>
        <pc:inkChg chg="add">
          <ac:chgData name="A Montgomery (Rotherhithe Primary School)" userId="a5f23681-46ec-49e8-b833-5cf5d4fd877e" providerId="ADAL" clId="{0221CB39-9B70-4398-AF89-5FB22733CBCA}" dt="2025-12-09T13:55:19.271" v="387" actId="9405"/>
          <ac:inkMkLst>
            <pc:docMk/>
            <pc:sldMk cId="1950757293" sldId="259"/>
            <ac:inkMk id="33" creationId="{7342C459-A912-19E9-C1FF-04F1A2DF9592}"/>
          </ac:inkMkLst>
        </pc:inkChg>
        <pc:inkChg chg="add mod">
          <ac:chgData name="A Montgomery (Rotherhithe Primary School)" userId="a5f23681-46ec-49e8-b833-5cf5d4fd877e" providerId="ADAL" clId="{0221CB39-9B70-4398-AF89-5FB22733CBCA}" dt="2025-12-09T13:56:04.279" v="410"/>
          <ac:inkMkLst>
            <pc:docMk/>
            <pc:sldMk cId="1950757293" sldId="259"/>
            <ac:inkMk id="35" creationId="{991BE89E-F64A-E410-1FC8-ADEB0E652CF5}"/>
          </ac:inkMkLst>
        </pc:inkChg>
        <pc:inkChg chg="add mod">
          <ac:chgData name="A Montgomery (Rotherhithe Primary School)" userId="a5f23681-46ec-49e8-b833-5cf5d4fd877e" providerId="ADAL" clId="{0221CB39-9B70-4398-AF89-5FB22733CBCA}" dt="2025-12-09T13:55:36.593" v="392"/>
          <ac:inkMkLst>
            <pc:docMk/>
            <pc:sldMk cId="1950757293" sldId="259"/>
            <ac:inkMk id="36" creationId="{1AAEA5A1-A29B-5E4A-4C39-D62DD0CE2922}"/>
          </ac:inkMkLst>
        </pc:inkChg>
        <pc:inkChg chg="add mod">
          <ac:chgData name="A Montgomery (Rotherhithe Primary School)" userId="a5f23681-46ec-49e8-b833-5cf5d4fd877e" providerId="ADAL" clId="{0221CB39-9B70-4398-AF89-5FB22733CBCA}" dt="2025-12-09T13:55:36.593" v="392"/>
          <ac:inkMkLst>
            <pc:docMk/>
            <pc:sldMk cId="1950757293" sldId="259"/>
            <ac:inkMk id="37" creationId="{552C362A-8ABB-2CE6-ADC9-F543F1608BC8}"/>
          </ac:inkMkLst>
        </pc:inkChg>
        <pc:inkChg chg="add mod">
          <ac:chgData name="A Montgomery (Rotherhithe Primary School)" userId="a5f23681-46ec-49e8-b833-5cf5d4fd877e" providerId="ADAL" clId="{0221CB39-9B70-4398-AF89-5FB22733CBCA}" dt="2025-12-09T13:55:45.800" v="396"/>
          <ac:inkMkLst>
            <pc:docMk/>
            <pc:sldMk cId="1950757293" sldId="259"/>
            <ac:inkMk id="39" creationId="{2A32DF83-1199-B2D4-DAA3-76117D7AB751}"/>
          </ac:inkMkLst>
        </pc:inkChg>
        <pc:inkChg chg="add mod">
          <ac:chgData name="A Montgomery (Rotherhithe Primary School)" userId="a5f23681-46ec-49e8-b833-5cf5d4fd877e" providerId="ADAL" clId="{0221CB39-9B70-4398-AF89-5FB22733CBCA}" dt="2025-12-09T13:56:04.279" v="410"/>
          <ac:inkMkLst>
            <pc:docMk/>
            <pc:sldMk cId="1950757293" sldId="259"/>
            <ac:inkMk id="40" creationId="{B611BFAB-0A77-1C2A-E53D-62EEC4B17116}"/>
          </ac:inkMkLst>
        </pc:inkChg>
        <pc:inkChg chg="add mod">
          <ac:chgData name="A Montgomery (Rotherhithe Primary School)" userId="a5f23681-46ec-49e8-b833-5cf5d4fd877e" providerId="ADAL" clId="{0221CB39-9B70-4398-AF89-5FB22733CBCA}" dt="2025-12-09T13:55:45.800" v="396"/>
          <ac:inkMkLst>
            <pc:docMk/>
            <pc:sldMk cId="1950757293" sldId="259"/>
            <ac:inkMk id="41" creationId="{17E213DA-37EF-F553-4741-4389132A8CC0}"/>
          </ac:inkMkLst>
        </pc:inkChg>
        <pc:inkChg chg="add mod">
          <ac:chgData name="A Montgomery (Rotherhithe Primary School)" userId="a5f23681-46ec-49e8-b833-5cf5d4fd877e" providerId="ADAL" clId="{0221CB39-9B70-4398-AF89-5FB22733CBCA}" dt="2025-12-09T13:56:04.279" v="410"/>
          <ac:inkMkLst>
            <pc:docMk/>
            <pc:sldMk cId="1950757293" sldId="259"/>
            <ac:inkMk id="43" creationId="{805A3637-920E-3721-6EF6-1094945385FB}"/>
          </ac:inkMkLst>
        </pc:inkChg>
        <pc:inkChg chg="add mod">
          <ac:chgData name="A Montgomery (Rotherhithe Primary School)" userId="a5f23681-46ec-49e8-b833-5cf5d4fd877e" providerId="ADAL" clId="{0221CB39-9B70-4398-AF89-5FB22733CBCA}" dt="2025-12-09T13:56:04.279" v="410"/>
          <ac:inkMkLst>
            <pc:docMk/>
            <pc:sldMk cId="1950757293" sldId="259"/>
            <ac:inkMk id="44" creationId="{B6605010-A32F-9326-C98C-599A5DB3C0E5}"/>
          </ac:inkMkLst>
        </pc:inkChg>
        <pc:inkChg chg="add mod">
          <ac:chgData name="A Montgomery (Rotherhithe Primary School)" userId="a5f23681-46ec-49e8-b833-5cf5d4fd877e" providerId="ADAL" clId="{0221CB39-9B70-4398-AF89-5FB22733CBCA}" dt="2025-12-09T13:55:57.333" v="403"/>
          <ac:inkMkLst>
            <pc:docMk/>
            <pc:sldMk cId="1950757293" sldId="259"/>
            <ac:inkMk id="45" creationId="{D373D4EC-ECC5-8B7F-BB57-31107694A724}"/>
          </ac:inkMkLst>
        </pc:inkChg>
        <pc:inkChg chg="add mod">
          <ac:chgData name="A Montgomery (Rotherhithe Primary School)" userId="a5f23681-46ec-49e8-b833-5cf5d4fd877e" providerId="ADAL" clId="{0221CB39-9B70-4398-AF89-5FB22733CBCA}" dt="2025-12-09T13:56:04.279" v="410"/>
          <ac:inkMkLst>
            <pc:docMk/>
            <pc:sldMk cId="1950757293" sldId="259"/>
            <ac:inkMk id="46" creationId="{A2784943-7830-A20C-DBF6-5AC1E467CD60}"/>
          </ac:inkMkLst>
        </pc:inkChg>
        <pc:inkChg chg="add mod">
          <ac:chgData name="A Montgomery (Rotherhithe Primary School)" userId="a5f23681-46ec-49e8-b833-5cf5d4fd877e" providerId="ADAL" clId="{0221CB39-9B70-4398-AF89-5FB22733CBCA}" dt="2025-12-09T13:55:57.333" v="403"/>
          <ac:inkMkLst>
            <pc:docMk/>
            <pc:sldMk cId="1950757293" sldId="259"/>
            <ac:inkMk id="47" creationId="{D26AD1F5-FC6C-BAB9-1850-8561C3562B21}"/>
          </ac:inkMkLst>
        </pc:inkChg>
        <pc:inkChg chg="add mod">
          <ac:chgData name="A Montgomery (Rotherhithe Primary School)" userId="a5f23681-46ec-49e8-b833-5cf5d4fd877e" providerId="ADAL" clId="{0221CB39-9B70-4398-AF89-5FB22733CBCA}" dt="2025-12-09T13:55:57.333" v="403"/>
          <ac:inkMkLst>
            <pc:docMk/>
            <pc:sldMk cId="1950757293" sldId="259"/>
            <ac:inkMk id="48" creationId="{EF9C6C92-6310-DE66-CD40-4AD783BD813A}"/>
          </ac:inkMkLst>
        </pc:inkChg>
        <pc:inkChg chg="add">
          <ac:chgData name="A Montgomery (Rotherhithe Primary School)" userId="a5f23681-46ec-49e8-b833-5cf5d4fd877e" providerId="ADAL" clId="{0221CB39-9B70-4398-AF89-5FB22733CBCA}" dt="2025-12-09T13:55:58.726" v="404" actId="9405"/>
          <ac:inkMkLst>
            <pc:docMk/>
            <pc:sldMk cId="1950757293" sldId="259"/>
            <ac:inkMk id="50" creationId="{C344903F-9CAF-B551-BE4B-487C68A9B9BF}"/>
          </ac:inkMkLst>
        </pc:inkChg>
        <pc:inkChg chg="add">
          <ac:chgData name="A Montgomery (Rotherhithe Primary School)" userId="a5f23681-46ec-49e8-b833-5cf5d4fd877e" providerId="ADAL" clId="{0221CB39-9B70-4398-AF89-5FB22733CBCA}" dt="2025-12-09T13:55:59.489" v="405" actId="9405"/>
          <ac:inkMkLst>
            <pc:docMk/>
            <pc:sldMk cId="1950757293" sldId="259"/>
            <ac:inkMk id="51" creationId="{EA02659D-D0FA-F80A-E23C-B679A5A5049C}"/>
          </ac:inkMkLst>
        </pc:inkChg>
        <pc:inkChg chg="add">
          <ac:chgData name="A Montgomery (Rotherhithe Primary School)" userId="a5f23681-46ec-49e8-b833-5cf5d4fd877e" providerId="ADAL" clId="{0221CB39-9B70-4398-AF89-5FB22733CBCA}" dt="2025-12-09T13:55:59.660" v="406" actId="9405"/>
          <ac:inkMkLst>
            <pc:docMk/>
            <pc:sldMk cId="1950757293" sldId="259"/>
            <ac:inkMk id="52" creationId="{F0DB436F-0D43-6D37-3EFB-F0F8DC776275}"/>
          </ac:inkMkLst>
        </pc:inkChg>
        <pc:inkChg chg="add">
          <ac:chgData name="A Montgomery (Rotherhithe Primary School)" userId="a5f23681-46ec-49e8-b833-5cf5d4fd877e" providerId="ADAL" clId="{0221CB39-9B70-4398-AF89-5FB22733CBCA}" dt="2025-12-09T13:56:03.330" v="408" actId="9405"/>
          <ac:inkMkLst>
            <pc:docMk/>
            <pc:sldMk cId="1950757293" sldId="259"/>
            <ac:inkMk id="54" creationId="{55A40558-1515-6250-D92F-CB81D817B52B}"/>
          </ac:inkMkLst>
        </pc:inkChg>
        <pc:inkChg chg="add">
          <ac:chgData name="A Montgomery (Rotherhithe Primary School)" userId="a5f23681-46ec-49e8-b833-5cf5d4fd877e" providerId="ADAL" clId="{0221CB39-9B70-4398-AF89-5FB22733CBCA}" dt="2025-12-09T13:56:03.505" v="409" actId="9405"/>
          <ac:inkMkLst>
            <pc:docMk/>
            <pc:sldMk cId="1950757293" sldId="259"/>
            <ac:inkMk id="55" creationId="{E0DA7DB2-E89E-24F4-1E9D-F38ACC830F87}"/>
          </ac:inkMkLst>
        </pc:inkChg>
        <pc:inkChg chg="add mod">
          <ac:chgData name="A Montgomery (Rotherhithe Primary School)" userId="a5f23681-46ec-49e8-b833-5cf5d4fd877e" providerId="ADAL" clId="{0221CB39-9B70-4398-AF89-5FB22733CBCA}" dt="2025-12-09T13:56:48.514" v="421"/>
          <ac:inkMkLst>
            <pc:docMk/>
            <pc:sldMk cId="1950757293" sldId="259"/>
            <ac:inkMk id="57" creationId="{D5D85FF1-CCD5-55DF-3ABF-7E934DA3F457}"/>
          </ac:inkMkLst>
        </pc:inkChg>
        <pc:inkChg chg="add mod">
          <ac:chgData name="A Montgomery (Rotherhithe Primary School)" userId="a5f23681-46ec-49e8-b833-5cf5d4fd877e" providerId="ADAL" clId="{0221CB39-9B70-4398-AF89-5FB22733CBCA}" dt="2025-12-09T13:56:48.514" v="421"/>
          <ac:inkMkLst>
            <pc:docMk/>
            <pc:sldMk cId="1950757293" sldId="259"/>
            <ac:inkMk id="58" creationId="{8B6096E1-6090-2355-2C1B-DF8DCC1592F6}"/>
          </ac:inkMkLst>
        </pc:inkChg>
        <pc:inkChg chg="add mod">
          <ac:chgData name="A Montgomery (Rotherhithe Primary School)" userId="a5f23681-46ec-49e8-b833-5cf5d4fd877e" providerId="ADAL" clId="{0221CB39-9B70-4398-AF89-5FB22733CBCA}" dt="2025-12-09T13:56:48.514" v="421"/>
          <ac:inkMkLst>
            <pc:docMk/>
            <pc:sldMk cId="1950757293" sldId="259"/>
            <ac:inkMk id="59" creationId="{0E703E3E-AEF1-FC75-2529-C1BBAF10E2FC}"/>
          </ac:inkMkLst>
        </pc:inkChg>
        <pc:inkChg chg="add mod">
          <ac:chgData name="A Montgomery (Rotherhithe Primary School)" userId="a5f23681-46ec-49e8-b833-5cf5d4fd877e" providerId="ADAL" clId="{0221CB39-9B70-4398-AF89-5FB22733CBCA}" dt="2025-12-09T13:56:48.514" v="421"/>
          <ac:inkMkLst>
            <pc:docMk/>
            <pc:sldMk cId="1950757293" sldId="259"/>
            <ac:inkMk id="60" creationId="{9A4C12FD-82C1-F4B6-0C31-515B3E019786}"/>
          </ac:inkMkLst>
        </pc:inkChg>
        <pc:inkChg chg="add mod">
          <ac:chgData name="A Montgomery (Rotherhithe Primary School)" userId="a5f23681-46ec-49e8-b833-5cf5d4fd877e" providerId="ADAL" clId="{0221CB39-9B70-4398-AF89-5FB22733CBCA}" dt="2025-12-09T13:56:48.514" v="421"/>
          <ac:inkMkLst>
            <pc:docMk/>
            <pc:sldMk cId="1950757293" sldId="259"/>
            <ac:inkMk id="61" creationId="{E4FEDB8F-81E4-4FC2-5718-9C0F676E8D2E}"/>
          </ac:inkMkLst>
        </pc:inkChg>
        <pc:inkChg chg="add mod">
          <ac:chgData name="A Montgomery (Rotherhithe Primary School)" userId="a5f23681-46ec-49e8-b833-5cf5d4fd877e" providerId="ADAL" clId="{0221CB39-9B70-4398-AF89-5FB22733CBCA}" dt="2025-12-09T13:56:48.514" v="421"/>
          <ac:inkMkLst>
            <pc:docMk/>
            <pc:sldMk cId="1950757293" sldId="259"/>
            <ac:inkMk id="62" creationId="{9ECD69F2-D4A5-F3EB-D5BA-8A70CBC88D28}"/>
          </ac:inkMkLst>
        </pc:inkChg>
        <pc:inkChg chg="add mod">
          <ac:chgData name="A Montgomery (Rotherhithe Primary School)" userId="a5f23681-46ec-49e8-b833-5cf5d4fd877e" providerId="ADAL" clId="{0221CB39-9B70-4398-AF89-5FB22733CBCA}" dt="2025-12-09T13:59:54.798" v="460"/>
          <ac:inkMkLst>
            <pc:docMk/>
            <pc:sldMk cId="1950757293" sldId="259"/>
            <ac:inkMk id="63" creationId="{9B7D2AE6-F143-2B06-192A-74197A7394B7}"/>
          </ac:inkMkLst>
        </pc:inkChg>
        <pc:inkChg chg="add">
          <ac:chgData name="A Montgomery (Rotherhithe Primary School)" userId="a5f23681-46ec-49e8-b833-5cf5d4fd877e" providerId="ADAL" clId="{0221CB39-9B70-4398-AF89-5FB22733CBCA}" dt="2025-12-09T13:56:46.646" v="418" actId="9405"/>
          <ac:inkMkLst>
            <pc:docMk/>
            <pc:sldMk cId="1950757293" sldId="259"/>
            <ac:inkMk id="1024" creationId="{414D9838-BB17-0A75-4120-E6AF4A109C41}"/>
          </ac:inkMkLst>
        </pc:inkChg>
        <pc:inkChg chg="add mod">
          <ac:chgData name="A Montgomery (Rotherhithe Primary School)" userId="a5f23681-46ec-49e8-b833-5cf5d4fd877e" providerId="ADAL" clId="{0221CB39-9B70-4398-AF89-5FB22733CBCA}" dt="2025-12-09T13:56:48.514" v="421"/>
          <ac:inkMkLst>
            <pc:docMk/>
            <pc:sldMk cId="1950757293" sldId="259"/>
            <ac:inkMk id="1025" creationId="{39D92D24-6739-4D54-9DB4-A20DDBC08E17}"/>
          </ac:inkMkLst>
        </pc:inkChg>
        <pc:inkChg chg="add">
          <ac:chgData name="A Montgomery (Rotherhithe Primary School)" userId="a5f23681-46ec-49e8-b833-5cf5d4fd877e" providerId="ADAL" clId="{0221CB39-9B70-4398-AF89-5FB22733CBCA}" dt="2025-12-09T13:56:47.976" v="420" actId="9405"/>
          <ac:inkMkLst>
            <pc:docMk/>
            <pc:sldMk cId="1950757293" sldId="259"/>
            <ac:inkMk id="1027" creationId="{20824248-00D3-810A-DFAD-52DCB512854F}"/>
          </ac:inkMkLst>
        </pc:inkChg>
        <pc:inkChg chg="add mod">
          <ac:chgData name="A Montgomery (Rotherhithe Primary School)" userId="a5f23681-46ec-49e8-b833-5cf5d4fd877e" providerId="ADAL" clId="{0221CB39-9B70-4398-AF89-5FB22733CBCA}" dt="2025-12-09T13:58:18.316" v="450"/>
          <ac:inkMkLst>
            <pc:docMk/>
            <pc:sldMk cId="1950757293" sldId="259"/>
            <ac:inkMk id="1030" creationId="{D62C19A0-F605-CAD1-23AA-9ABC4F30A320}"/>
          </ac:inkMkLst>
        </pc:inkChg>
        <pc:inkChg chg="add mod">
          <ac:chgData name="A Montgomery (Rotherhithe Primary School)" userId="a5f23681-46ec-49e8-b833-5cf5d4fd877e" providerId="ADAL" clId="{0221CB39-9B70-4398-AF89-5FB22733CBCA}" dt="2025-12-09T13:57:29.590" v="440"/>
          <ac:inkMkLst>
            <pc:docMk/>
            <pc:sldMk cId="1950757293" sldId="259"/>
            <ac:inkMk id="1032" creationId="{6915268D-DC6A-5CB4-C464-545EA98B894F}"/>
          </ac:inkMkLst>
        </pc:inkChg>
        <pc:inkChg chg="add mod">
          <ac:chgData name="A Montgomery (Rotherhithe Primary School)" userId="a5f23681-46ec-49e8-b833-5cf5d4fd877e" providerId="ADAL" clId="{0221CB39-9B70-4398-AF89-5FB22733CBCA}" dt="2025-12-09T13:58:05.344" v="446"/>
          <ac:inkMkLst>
            <pc:docMk/>
            <pc:sldMk cId="1950757293" sldId="259"/>
            <ac:inkMk id="1034" creationId="{635C822D-AE39-A002-8234-DDA8F755AD64}"/>
          </ac:inkMkLst>
        </pc:inkChg>
        <pc:inkChg chg="add mod">
          <ac:chgData name="A Montgomery (Rotherhithe Primary School)" userId="a5f23681-46ec-49e8-b833-5cf5d4fd877e" providerId="ADAL" clId="{0221CB39-9B70-4398-AF89-5FB22733CBCA}" dt="2025-12-09T13:57:29.590" v="440"/>
          <ac:inkMkLst>
            <pc:docMk/>
            <pc:sldMk cId="1950757293" sldId="259"/>
            <ac:inkMk id="1035" creationId="{5BC0F7E9-068D-D33B-9855-3879928A6792}"/>
          </ac:inkMkLst>
        </pc:inkChg>
        <pc:inkChg chg="add mod">
          <ac:chgData name="A Montgomery (Rotherhithe Primary School)" userId="a5f23681-46ec-49e8-b833-5cf5d4fd877e" providerId="ADAL" clId="{0221CB39-9B70-4398-AF89-5FB22733CBCA}" dt="2025-12-09T13:58:18.316" v="450"/>
          <ac:inkMkLst>
            <pc:docMk/>
            <pc:sldMk cId="1950757293" sldId="259"/>
            <ac:inkMk id="1036" creationId="{9C0D5A02-4D88-9EA4-8297-53A0D4089942}"/>
          </ac:inkMkLst>
        </pc:inkChg>
        <pc:inkChg chg="add mod">
          <ac:chgData name="A Montgomery (Rotherhithe Primary School)" userId="a5f23681-46ec-49e8-b833-5cf5d4fd877e" providerId="ADAL" clId="{0221CB39-9B70-4398-AF89-5FB22733CBCA}" dt="2025-12-09T13:58:05.344" v="446"/>
          <ac:inkMkLst>
            <pc:docMk/>
            <pc:sldMk cId="1950757293" sldId="259"/>
            <ac:inkMk id="1038" creationId="{589D7B3A-EFD9-7232-11F6-74C4D66EA35A}"/>
          </ac:inkMkLst>
        </pc:inkChg>
        <pc:inkChg chg="add mod">
          <ac:chgData name="A Montgomery (Rotherhithe Primary School)" userId="a5f23681-46ec-49e8-b833-5cf5d4fd877e" providerId="ADAL" clId="{0221CB39-9B70-4398-AF89-5FB22733CBCA}" dt="2025-12-09T13:58:05.344" v="446"/>
          <ac:inkMkLst>
            <pc:docMk/>
            <pc:sldMk cId="1950757293" sldId="259"/>
            <ac:inkMk id="1039" creationId="{547ECAA2-DD6B-12FC-FA4F-3DB0057C9B74}"/>
          </ac:inkMkLst>
        </pc:inkChg>
        <pc:inkChg chg="add mod">
          <ac:chgData name="A Montgomery (Rotherhithe Primary School)" userId="a5f23681-46ec-49e8-b833-5cf5d4fd877e" providerId="ADAL" clId="{0221CB39-9B70-4398-AF89-5FB22733CBCA}" dt="2025-12-09T13:57:27.645" v="436"/>
          <ac:inkMkLst>
            <pc:docMk/>
            <pc:sldMk cId="1950757293" sldId="259"/>
            <ac:inkMk id="1041" creationId="{FB4E756D-8245-1162-B393-26DB58BFDE4F}"/>
          </ac:inkMkLst>
        </pc:inkChg>
        <pc:inkChg chg="add mod">
          <ac:chgData name="A Montgomery (Rotherhithe Primary School)" userId="a5f23681-46ec-49e8-b833-5cf5d4fd877e" providerId="ADAL" clId="{0221CB39-9B70-4398-AF89-5FB22733CBCA}" dt="2025-12-09T13:58:18.316" v="450"/>
          <ac:inkMkLst>
            <pc:docMk/>
            <pc:sldMk cId="1950757293" sldId="259"/>
            <ac:inkMk id="1043" creationId="{1587058C-3C6E-3944-AC40-A7DDF95C1DC9}"/>
          </ac:inkMkLst>
        </pc:inkChg>
        <pc:inkChg chg="add mod">
          <ac:chgData name="A Montgomery (Rotherhithe Primary School)" userId="a5f23681-46ec-49e8-b833-5cf5d4fd877e" providerId="ADAL" clId="{0221CB39-9B70-4398-AF89-5FB22733CBCA}" dt="2025-12-09T13:58:18.316" v="450"/>
          <ac:inkMkLst>
            <pc:docMk/>
            <pc:sldMk cId="1950757293" sldId="259"/>
            <ac:inkMk id="1044" creationId="{3D968936-281B-27C0-A94E-7B28D1BC167F}"/>
          </ac:inkMkLst>
        </pc:inkChg>
        <pc:inkChg chg="add">
          <ac:chgData name="A Montgomery (Rotherhithe Primary School)" userId="a5f23681-46ec-49e8-b833-5cf5d4fd877e" providerId="ADAL" clId="{0221CB39-9B70-4398-AF89-5FB22733CBCA}" dt="2025-12-09T13:57:26.933" v="435" actId="9405"/>
          <ac:inkMkLst>
            <pc:docMk/>
            <pc:sldMk cId="1950757293" sldId="259"/>
            <ac:inkMk id="1045" creationId="{79EB0383-D732-31F9-3C77-565133345154}"/>
          </ac:inkMkLst>
        </pc:inkChg>
        <pc:inkChg chg="add mod">
          <ac:chgData name="A Montgomery (Rotherhithe Primary School)" userId="a5f23681-46ec-49e8-b833-5cf5d4fd877e" providerId="ADAL" clId="{0221CB39-9B70-4398-AF89-5FB22733CBCA}" dt="2025-12-09T13:59:54.798" v="460"/>
          <ac:inkMkLst>
            <pc:docMk/>
            <pc:sldMk cId="1950757293" sldId="259"/>
            <ac:inkMk id="1047" creationId="{D44505EF-25D6-2AEA-3BC1-668BC48CEF71}"/>
          </ac:inkMkLst>
        </pc:inkChg>
        <pc:inkChg chg="add mod">
          <ac:chgData name="A Montgomery (Rotherhithe Primary School)" userId="a5f23681-46ec-49e8-b833-5cf5d4fd877e" providerId="ADAL" clId="{0221CB39-9B70-4398-AF89-5FB22733CBCA}" dt="2025-12-09T13:59:54.798" v="460"/>
          <ac:inkMkLst>
            <pc:docMk/>
            <pc:sldMk cId="1950757293" sldId="259"/>
            <ac:inkMk id="1048" creationId="{F9FF97CD-89E7-B863-BFD8-D2A142860C81}"/>
          </ac:inkMkLst>
        </pc:inkChg>
        <pc:inkChg chg="add">
          <ac:chgData name="A Montgomery (Rotherhithe Primary School)" userId="a5f23681-46ec-49e8-b833-5cf5d4fd877e" providerId="ADAL" clId="{0221CB39-9B70-4398-AF89-5FB22733CBCA}" dt="2025-12-09T13:57:29.026" v="439" actId="9405"/>
          <ac:inkMkLst>
            <pc:docMk/>
            <pc:sldMk cId="1950757293" sldId="259"/>
            <ac:inkMk id="1049" creationId="{DE6BCAF7-ED1C-ED87-2385-02EBFA48B200}"/>
          </ac:inkMkLst>
        </pc:inkChg>
        <pc:inkChg chg="add mod">
          <ac:chgData name="A Montgomery (Rotherhithe Primary School)" userId="a5f23681-46ec-49e8-b833-5cf5d4fd877e" providerId="ADAL" clId="{0221CB39-9B70-4398-AF89-5FB22733CBCA}" dt="2025-12-09T13:58:18.316" v="450"/>
          <ac:inkMkLst>
            <pc:docMk/>
            <pc:sldMk cId="1950757293" sldId="259"/>
            <ac:inkMk id="1051" creationId="{8E59E82F-1BF3-E7AC-5D60-B761E493B541}"/>
          </ac:inkMkLst>
        </pc:inkChg>
        <pc:inkChg chg="add mod">
          <ac:chgData name="A Montgomery (Rotherhithe Primary School)" userId="a5f23681-46ec-49e8-b833-5cf5d4fd877e" providerId="ADAL" clId="{0221CB39-9B70-4398-AF89-5FB22733CBCA}" dt="2025-12-09T13:58:05.344" v="446"/>
          <ac:inkMkLst>
            <pc:docMk/>
            <pc:sldMk cId="1950757293" sldId="259"/>
            <ac:inkMk id="1052" creationId="{FE7CA8EA-D776-BAF8-6100-721F0256F455}"/>
          </ac:inkMkLst>
        </pc:inkChg>
        <pc:inkChg chg="add">
          <ac:chgData name="A Montgomery (Rotherhithe Primary School)" userId="a5f23681-46ec-49e8-b833-5cf5d4fd877e" providerId="ADAL" clId="{0221CB39-9B70-4398-AF89-5FB22733CBCA}" dt="2025-12-09T13:58:04.210" v="443" actId="9405"/>
          <ac:inkMkLst>
            <pc:docMk/>
            <pc:sldMk cId="1950757293" sldId="259"/>
            <ac:inkMk id="1053" creationId="{FC2B364A-D206-8331-1D6D-50EB58BD46CB}"/>
          </ac:inkMkLst>
        </pc:inkChg>
        <pc:inkChg chg="add mod">
          <ac:chgData name="A Montgomery (Rotherhithe Primary School)" userId="a5f23681-46ec-49e8-b833-5cf5d4fd877e" providerId="ADAL" clId="{0221CB39-9B70-4398-AF89-5FB22733CBCA}" dt="2025-12-09T13:58:18.316" v="450"/>
          <ac:inkMkLst>
            <pc:docMk/>
            <pc:sldMk cId="1950757293" sldId="259"/>
            <ac:inkMk id="1054" creationId="{15B0EA64-43AD-3076-88DD-A9810B600BC2}"/>
          </ac:inkMkLst>
        </pc:inkChg>
        <pc:inkChg chg="add mod">
          <ac:chgData name="A Montgomery (Rotherhithe Primary School)" userId="a5f23681-46ec-49e8-b833-5cf5d4fd877e" providerId="ADAL" clId="{0221CB39-9B70-4398-AF89-5FB22733CBCA}" dt="2025-12-09T13:59:54.798" v="460"/>
          <ac:inkMkLst>
            <pc:docMk/>
            <pc:sldMk cId="1950757293" sldId="259"/>
            <ac:inkMk id="1055" creationId="{4603B52F-3911-741D-5D3D-C56EF99B010B}"/>
          </ac:inkMkLst>
        </pc:inkChg>
        <pc:inkChg chg="add">
          <ac:chgData name="A Montgomery (Rotherhithe Primary School)" userId="a5f23681-46ec-49e8-b833-5cf5d4fd877e" providerId="ADAL" clId="{0221CB39-9B70-4398-AF89-5FB22733CBCA}" dt="2025-12-09T13:58:16.360" v="447" actId="9405"/>
          <ac:inkMkLst>
            <pc:docMk/>
            <pc:sldMk cId="1950757293" sldId="259"/>
            <ac:inkMk id="1057" creationId="{2D885FC0-5E28-8D1E-8977-9C3485027F64}"/>
          </ac:inkMkLst>
        </pc:inkChg>
        <pc:inkChg chg="add mod">
          <ac:chgData name="A Montgomery (Rotherhithe Primary School)" userId="a5f23681-46ec-49e8-b833-5cf5d4fd877e" providerId="ADAL" clId="{0221CB39-9B70-4398-AF89-5FB22733CBCA}" dt="2025-12-09T13:59:54.798" v="460"/>
          <ac:inkMkLst>
            <pc:docMk/>
            <pc:sldMk cId="1950757293" sldId="259"/>
            <ac:inkMk id="1058" creationId="{2711A477-7A79-1F0F-6C43-A16CB49ED7D4}"/>
          </ac:inkMkLst>
        </pc:inkChg>
        <pc:inkChg chg="add mod">
          <ac:chgData name="A Montgomery (Rotherhithe Primary School)" userId="a5f23681-46ec-49e8-b833-5cf5d4fd877e" providerId="ADAL" clId="{0221CB39-9B70-4398-AF89-5FB22733CBCA}" dt="2025-12-09T13:58:18.316" v="450"/>
          <ac:inkMkLst>
            <pc:docMk/>
            <pc:sldMk cId="1950757293" sldId="259"/>
            <ac:inkMk id="1059" creationId="{51019FE2-21E1-BEEE-8E6E-C89F168D7A98}"/>
          </ac:inkMkLst>
        </pc:inkChg>
        <pc:inkChg chg="add mod">
          <ac:chgData name="A Montgomery (Rotherhithe Primary School)" userId="a5f23681-46ec-49e8-b833-5cf5d4fd877e" providerId="ADAL" clId="{0221CB39-9B70-4398-AF89-5FB22733CBCA}" dt="2025-12-09T13:59:52.016" v="458"/>
          <ac:inkMkLst>
            <pc:docMk/>
            <pc:sldMk cId="1950757293" sldId="259"/>
            <ac:inkMk id="1061" creationId="{A7F48647-42B3-B5E1-5613-C80A3793F9B1}"/>
          </ac:inkMkLst>
        </pc:inkChg>
        <pc:inkChg chg="add mod">
          <ac:chgData name="A Montgomery (Rotherhithe Primary School)" userId="a5f23681-46ec-49e8-b833-5cf5d4fd877e" providerId="ADAL" clId="{0221CB39-9B70-4398-AF89-5FB22733CBCA}" dt="2025-12-09T13:59:52.016" v="458"/>
          <ac:inkMkLst>
            <pc:docMk/>
            <pc:sldMk cId="1950757293" sldId="259"/>
            <ac:inkMk id="1062" creationId="{8DFB7353-E328-91BB-C74A-9315ACA3BF65}"/>
          </ac:inkMkLst>
        </pc:inkChg>
        <pc:inkChg chg="add">
          <ac:chgData name="A Montgomery (Rotherhithe Primary School)" userId="a5f23681-46ec-49e8-b833-5cf5d4fd877e" providerId="ADAL" clId="{0221CB39-9B70-4398-AF89-5FB22733CBCA}" dt="2025-12-09T13:59:27.369" v="454" actId="9405"/>
          <ac:inkMkLst>
            <pc:docMk/>
            <pc:sldMk cId="1950757293" sldId="259"/>
            <ac:inkMk id="1064" creationId="{E9CAE7ED-CAEF-860F-5B09-26AD1ED5298D}"/>
          </ac:inkMkLst>
        </pc:inkChg>
        <pc:inkChg chg="add mod">
          <ac:chgData name="A Montgomery (Rotherhithe Primary School)" userId="a5f23681-46ec-49e8-b833-5cf5d4fd877e" providerId="ADAL" clId="{0221CB39-9B70-4398-AF89-5FB22733CBCA}" dt="2025-12-09T13:59:52.016" v="458"/>
          <ac:inkMkLst>
            <pc:docMk/>
            <pc:sldMk cId="1950757293" sldId="259"/>
            <ac:inkMk id="1065" creationId="{D9518D61-0A9B-60A3-A3D9-83D937838EBF}"/>
          </ac:inkMkLst>
        </pc:inkChg>
        <pc:inkChg chg="add mod">
          <ac:chgData name="A Montgomery (Rotherhithe Primary School)" userId="a5f23681-46ec-49e8-b833-5cf5d4fd877e" providerId="ADAL" clId="{0221CB39-9B70-4398-AF89-5FB22733CBCA}" dt="2025-12-09T13:59:52.016" v="458"/>
          <ac:inkMkLst>
            <pc:docMk/>
            <pc:sldMk cId="1950757293" sldId="259"/>
            <ac:inkMk id="1067" creationId="{CA4C7EE0-4891-89FC-FB1A-0DF5492B3928}"/>
          </ac:inkMkLst>
        </pc:inkChg>
        <pc:inkChg chg="add">
          <ac:chgData name="A Montgomery (Rotherhithe Primary School)" userId="a5f23681-46ec-49e8-b833-5cf5d4fd877e" providerId="ADAL" clId="{0221CB39-9B70-4398-AF89-5FB22733CBCA}" dt="2025-12-09T13:59:53.799" v="459" actId="9405"/>
          <ac:inkMkLst>
            <pc:docMk/>
            <pc:sldMk cId="1950757293" sldId="259"/>
            <ac:inkMk id="1069" creationId="{F6A6FF3B-B560-7410-8964-636CD5FD9337}"/>
          </ac:inkMkLst>
        </pc:inkChg>
        <pc:inkChg chg="add">
          <ac:chgData name="A Montgomery (Rotherhithe Primary School)" userId="a5f23681-46ec-49e8-b833-5cf5d4fd877e" providerId="ADAL" clId="{0221CB39-9B70-4398-AF89-5FB22733CBCA}" dt="2025-12-09T13:59:54.830" v="461" actId="9405"/>
          <ac:inkMkLst>
            <pc:docMk/>
            <pc:sldMk cId="1950757293" sldId="259"/>
            <ac:inkMk id="1071" creationId="{0FCB96C4-EC47-0215-3BEC-AD3F547D394C}"/>
          </ac:inkMkLst>
        </pc:inkChg>
        <pc:cxnChg chg="add">
          <ac:chgData name="A Montgomery (Rotherhithe Primary School)" userId="a5f23681-46ec-49e8-b833-5cf5d4fd877e" providerId="ADAL" clId="{0221CB39-9B70-4398-AF89-5FB22733CBCA}" dt="2025-12-08T08:30:46.087" v="263" actId="11529"/>
          <ac:cxnSpMkLst>
            <pc:docMk/>
            <pc:sldMk cId="1950757293" sldId="259"/>
            <ac:cxnSpMk id="9" creationId="{14019C28-E435-B90A-558D-6C6CCE07C0CD}"/>
          </ac:cxnSpMkLst>
        </pc:cxnChg>
        <pc:cxnChg chg="add mod">
          <ac:chgData name="A Montgomery (Rotherhithe Primary School)" userId="a5f23681-46ec-49e8-b833-5cf5d4fd877e" providerId="ADAL" clId="{0221CB39-9B70-4398-AF89-5FB22733CBCA}" dt="2025-12-08T08:30:51.486" v="265" actId="1076"/>
          <ac:cxnSpMkLst>
            <pc:docMk/>
            <pc:sldMk cId="1950757293" sldId="259"/>
            <ac:cxnSpMk id="10" creationId="{1C497BDA-87D3-AB08-5417-E5B2822B414B}"/>
          </ac:cxnSpMkLst>
        </pc:cxnChg>
        <pc:cxnChg chg="add mod">
          <ac:chgData name="A Montgomery (Rotherhithe Primary School)" userId="a5f23681-46ec-49e8-b833-5cf5d4fd877e" providerId="ADAL" clId="{0221CB39-9B70-4398-AF89-5FB22733CBCA}" dt="2025-12-08T08:30:57.292" v="267" actId="1076"/>
          <ac:cxnSpMkLst>
            <pc:docMk/>
            <pc:sldMk cId="1950757293" sldId="259"/>
            <ac:cxnSpMk id="11" creationId="{9D9739A1-6DB1-7F78-88C3-8D83B2630C1F}"/>
          </ac:cxnSpMkLst>
        </pc:cxnChg>
      </pc:sldChg>
      <pc:sldChg chg="addSp delSp modSp add mod modNotes">
        <pc:chgData name="A Montgomery (Rotherhithe Primary School)" userId="a5f23681-46ec-49e8-b833-5cf5d4fd877e" providerId="ADAL" clId="{0221CB39-9B70-4398-AF89-5FB22733CBCA}" dt="2025-12-09T13:53:13.009" v="350" actId="9405"/>
        <pc:sldMkLst>
          <pc:docMk/>
          <pc:sldMk cId="1166260400" sldId="260"/>
        </pc:sldMkLst>
        <pc:spChg chg="del">
          <ac:chgData name="A Montgomery (Rotherhithe Primary School)" userId="a5f23681-46ec-49e8-b833-5cf5d4fd877e" providerId="ADAL" clId="{0221CB39-9B70-4398-AF89-5FB22733CBCA}" dt="2025-12-08T08:21:42.151" v="74" actId="21"/>
          <ac:spMkLst>
            <pc:docMk/>
            <pc:sldMk cId="1166260400" sldId="260"/>
            <ac:spMk id="149" creationId="{B43455A4-2964-8AB0-19F1-C21EC1EFE580}"/>
          </ac:spMkLst>
        </pc:spChg>
        <pc:spChg chg="del">
          <ac:chgData name="A Montgomery (Rotherhithe Primary School)" userId="a5f23681-46ec-49e8-b833-5cf5d4fd877e" providerId="ADAL" clId="{0221CB39-9B70-4398-AF89-5FB22733CBCA}" dt="2025-12-08T08:21:20.199" v="54" actId="21"/>
          <ac:spMkLst>
            <pc:docMk/>
            <pc:sldMk cId="1166260400" sldId="260"/>
            <ac:spMk id="151" creationId="{E5D2C6B3-8672-E211-7CC4-B43665730A88}"/>
          </ac:spMkLst>
        </pc:spChg>
        <pc:spChg chg="del">
          <ac:chgData name="A Montgomery (Rotherhithe Primary School)" userId="a5f23681-46ec-49e8-b833-5cf5d4fd877e" providerId="ADAL" clId="{0221CB39-9B70-4398-AF89-5FB22733CBCA}" dt="2025-12-08T08:21:36.819" v="71" actId="21"/>
          <ac:spMkLst>
            <pc:docMk/>
            <pc:sldMk cId="1166260400" sldId="260"/>
            <ac:spMk id="152" creationId="{66E80D40-7A4B-6BAB-6934-CE01B2120B8C}"/>
          </ac:spMkLst>
        </pc:spChg>
        <pc:spChg chg="del">
          <ac:chgData name="A Montgomery (Rotherhithe Primary School)" userId="a5f23681-46ec-49e8-b833-5cf5d4fd877e" providerId="ADAL" clId="{0221CB39-9B70-4398-AF89-5FB22733CBCA}" dt="2025-12-08T08:21:17.877" v="51" actId="21"/>
          <ac:spMkLst>
            <pc:docMk/>
            <pc:sldMk cId="1166260400" sldId="260"/>
            <ac:spMk id="153" creationId="{6145FE90-AF1D-DE8D-64D3-00D54B82A82C}"/>
          </ac:spMkLst>
        </pc:spChg>
        <pc:spChg chg="del">
          <ac:chgData name="A Montgomery (Rotherhithe Primary School)" userId="a5f23681-46ec-49e8-b833-5cf5d4fd877e" providerId="ADAL" clId="{0221CB39-9B70-4398-AF89-5FB22733CBCA}" dt="2025-12-08T08:21:32.290" v="68" actId="21"/>
          <ac:spMkLst>
            <pc:docMk/>
            <pc:sldMk cId="1166260400" sldId="260"/>
            <ac:spMk id="155" creationId="{B8999878-3D53-8C3D-1F5E-05F98E3DCD48}"/>
          </ac:spMkLst>
        </pc:spChg>
        <pc:spChg chg="del">
          <ac:chgData name="A Montgomery (Rotherhithe Primary School)" userId="a5f23681-46ec-49e8-b833-5cf5d4fd877e" providerId="ADAL" clId="{0221CB39-9B70-4398-AF89-5FB22733CBCA}" dt="2025-12-08T08:21:31.278" v="67" actId="21"/>
          <ac:spMkLst>
            <pc:docMk/>
            <pc:sldMk cId="1166260400" sldId="260"/>
            <ac:spMk id="156" creationId="{DBA22948-8EFC-D698-7A2B-39575036EDA7}"/>
          </ac:spMkLst>
        </pc:spChg>
        <pc:spChg chg="del">
          <ac:chgData name="A Montgomery (Rotherhithe Primary School)" userId="a5f23681-46ec-49e8-b833-5cf5d4fd877e" providerId="ADAL" clId="{0221CB39-9B70-4398-AF89-5FB22733CBCA}" dt="2025-12-08T08:21:35.149" v="70" actId="21"/>
          <ac:spMkLst>
            <pc:docMk/>
            <pc:sldMk cId="1166260400" sldId="260"/>
            <ac:spMk id="157" creationId="{6FC93F47-3B66-5333-2B53-7DDE54EA148C}"/>
          </ac:spMkLst>
        </pc:spChg>
        <pc:spChg chg="del">
          <ac:chgData name="A Montgomery (Rotherhithe Primary School)" userId="a5f23681-46ec-49e8-b833-5cf5d4fd877e" providerId="ADAL" clId="{0221CB39-9B70-4398-AF89-5FB22733CBCA}" dt="2025-12-08T08:21:29.572" v="65" actId="21"/>
          <ac:spMkLst>
            <pc:docMk/>
            <pc:sldMk cId="1166260400" sldId="260"/>
            <ac:spMk id="158" creationId="{53C5B800-8B75-3B2B-88E1-7246E7E55AB7}"/>
          </ac:spMkLst>
        </pc:spChg>
        <pc:spChg chg="del">
          <ac:chgData name="A Montgomery (Rotherhithe Primary School)" userId="a5f23681-46ec-49e8-b833-5cf5d4fd877e" providerId="ADAL" clId="{0221CB39-9B70-4398-AF89-5FB22733CBCA}" dt="2025-12-08T08:21:26.057" v="62" actId="21"/>
          <ac:spMkLst>
            <pc:docMk/>
            <pc:sldMk cId="1166260400" sldId="260"/>
            <ac:spMk id="159" creationId="{1C23CEDA-18CC-550F-5B79-FD00BB7DA758}"/>
          </ac:spMkLst>
        </pc:spChg>
        <pc:spChg chg="del">
          <ac:chgData name="A Montgomery (Rotherhithe Primary School)" userId="a5f23681-46ec-49e8-b833-5cf5d4fd877e" providerId="ADAL" clId="{0221CB39-9B70-4398-AF89-5FB22733CBCA}" dt="2025-12-08T08:21:25.249" v="61" actId="21"/>
          <ac:spMkLst>
            <pc:docMk/>
            <pc:sldMk cId="1166260400" sldId="260"/>
            <ac:spMk id="160" creationId="{BD11D790-E44A-DAB7-1517-CCD540C7CEDD}"/>
          </ac:spMkLst>
        </pc:spChg>
        <pc:spChg chg="del">
          <ac:chgData name="A Montgomery (Rotherhithe Primary School)" userId="a5f23681-46ec-49e8-b833-5cf5d4fd877e" providerId="ADAL" clId="{0221CB39-9B70-4398-AF89-5FB22733CBCA}" dt="2025-12-08T08:21:24.506" v="60" actId="21"/>
          <ac:spMkLst>
            <pc:docMk/>
            <pc:sldMk cId="1166260400" sldId="260"/>
            <ac:spMk id="162" creationId="{8548D236-B2C2-E413-0462-ADE0B9FDD207}"/>
          </ac:spMkLst>
        </pc:spChg>
        <pc:spChg chg="del">
          <ac:chgData name="A Montgomery (Rotherhithe Primary School)" userId="a5f23681-46ec-49e8-b833-5cf5d4fd877e" providerId="ADAL" clId="{0221CB39-9B70-4398-AF89-5FB22733CBCA}" dt="2025-12-08T08:21:45.897" v="75" actId="21"/>
          <ac:spMkLst>
            <pc:docMk/>
            <pc:sldMk cId="1166260400" sldId="260"/>
            <ac:spMk id="163" creationId="{A3C2AF21-CF77-4B57-6856-C16C9CDC181F}"/>
          </ac:spMkLst>
        </pc:spChg>
        <pc:spChg chg="del">
          <ac:chgData name="A Montgomery (Rotherhithe Primary School)" userId="a5f23681-46ec-49e8-b833-5cf5d4fd877e" providerId="ADAL" clId="{0221CB39-9B70-4398-AF89-5FB22733CBCA}" dt="2025-12-08T08:21:23.237" v="58" actId="21"/>
          <ac:spMkLst>
            <pc:docMk/>
            <pc:sldMk cId="1166260400" sldId="260"/>
            <ac:spMk id="164" creationId="{DCA133D8-F8B5-7AB8-E7F9-62B475606F0A}"/>
          </ac:spMkLst>
        </pc:spChg>
        <pc:spChg chg="del">
          <ac:chgData name="A Montgomery (Rotherhithe Primary School)" userId="a5f23681-46ec-49e8-b833-5cf5d4fd877e" providerId="ADAL" clId="{0221CB39-9B70-4398-AF89-5FB22733CBCA}" dt="2025-12-08T08:21:47.489" v="76" actId="21"/>
          <ac:spMkLst>
            <pc:docMk/>
            <pc:sldMk cId="1166260400" sldId="260"/>
            <ac:spMk id="165" creationId="{9CC9051E-BC63-4B4C-1E38-02F91090A873}"/>
          </ac:spMkLst>
        </pc:spChg>
        <pc:spChg chg="del">
          <ac:chgData name="A Montgomery (Rotherhithe Primary School)" userId="a5f23681-46ec-49e8-b833-5cf5d4fd877e" providerId="ADAL" clId="{0221CB39-9B70-4398-AF89-5FB22733CBCA}" dt="2025-12-08T08:21:21.485" v="56" actId="21"/>
          <ac:spMkLst>
            <pc:docMk/>
            <pc:sldMk cId="1166260400" sldId="260"/>
            <ac:spMk id="166" creationId="{FB25A2E9-439B-1757-CF01-D5E5F894E361}"/>
          </ac:spMkLst>
        </pc:spChg>
        <pc:spChg chg="del">
          <ac:chgData name="A Montgomery (Rotherhithe Primary School)" userId="a5f23681-46ec-49e8-b833-5cf5d4fd877e" providerId="ADAL" clId="{0221CB39-9B70-4398-AF89-5FB22733CBCA}" dt="2025-12-08T08:21:19.697" v="53" actId="21"/>
          <ac:spMkLst>
            <pc:docMk/>
            <pc:sldMk cId="1166260400" sldId="260"/>
            <ac:spMk id="168" creationId="{BB0F08BE-6A73-4F49-80C0-B301D3EDF634}"/>
          </ac:spMkLst>
        </pc:spChg>
        <pc:spChg chg="del">
          <ac:chgData name="A Montgomery (Rotherhithe Primary School)" userId="a5f23681-46ec-49e8-b833-5cf5d4fd877e" providerId="ADAL" clId="{0221CB39-9B70-4398-AF89-5FB22733CBCA}" dt="2025-12-08T08:21:40.608" v="73" actId="21"/>
          <ac:spMkLst>
            <pc:docMk/>
            <pc:sldMk cId="1166260400" sldId="260"/>
            <ac:spMk id="177" creationId="{4DEA960C-8033-E6FD-6366-18777E330B71}"/>
          </ac:spMkLst>
        </pc:spChg>
        <pc:spChg chg="mod">
          <ac:chgData name="A Montgomery (Rotherhithe Primary School)" userId="a5f23681-46ec-49e8-b833-5cf5d4fd877e" providerId="ADAL" clId="{0221CB39-9B70-4398-AF89-5FB22733CBCA}" dt="2025-12-08T08:22:09.478" v="78" actId="14100"/>
          <ac:spMkLst>
            <pc:docMk/>
            <pc:sldMk cId="1166260400" sldId="260"/>
            <ac:spMk id="178" creationId="{DD067355-CE71-650F-BB34-15A4245A9F8D}"/>
          </ac:spMkLst>
        </pc:spChg>
        <pc:grpChg chg="del mod">
          <ac:chgData name="A Montgomery (Rotherhithe Primary School)" userId="a5f23681-46ec-49e8-b833-5cf5d4fd877e" providerId="ADAL" clId="{0221CB39-9B70-4398-AF89-5FB22733CBCA}" dt="2025-12-09T13:46:20.958" v="275"/>
          <ac:grpSpMkLst>
            <pc:docMk/>
            <pc:sldMk cId="1166260400" sldId="260"/>
            <ac:grpSpMk id="4" creationId="{96485170-BFEF-6377-E2F7-4BF43EB865D8}"/>
          </ac:grpSpMkLst>
        </pc:grpChg>
        <pc:grpChg chg="del mod">
          <ac:chgData name="A Montgomery (Rotherhithe Primary School)" userId="a5f23681-46ec-49e8-b833-5cf5d4fd877e" providerId="ADAL" clId="{0221CB39-9B70-4398-AF89-5FB22733CBCA}" dt="2025-12-09T13:47:21.312" v="297"/>
          <ac:grpSpMkLst>
            <pc:docMk/>
            <pc:sldMk cId="1166260400" sldId="260"/>
            <ac:grpSpMk id="8" creationId="{C2692CC2-D5AE-BB4F-DF05-74BF657EEE6D}"/>
          </ac:grpSpMkLst>
        </pc:grpChg>
        <pc:grpChg chg="mod">
          <ac:chgData name="A Montgomery (Rotherhithe Primary School)" userId="a5f23681-46ec-49e8-b833-5cf5d4fd877e" providerId="ADAL" clId="{0221CB39-9B70-4398-AF89-5FB22733CBCA}" dt="2025-12-09T13:47:07.833" v="287"/>
          <ac:grpSpMkLst>
            <pc:docMk/>
            <pc:sldMk cId="1166260400" sldId="260"/>
            <ac:grpSpMk id="19" creationId="{C9535F3B-AB7E-865E-F4A0-CFAD54736316}"/>
          </ac:grpSpMkLst>
        </pc:grpChg>
        <pc:grpChg chg="del mod">
          <ac:chgData name="A Montgomery (Rotherhithe Primary School)" userId="a5f23681-46ec-49e8-b833-5cf5d4fd877e" providerId="ADAL" clId="{0221CB39-9B70-4398-AF89-5FB22733CBCA}" dt="2025-12-09T13:47:14.158" v="292"/>
          <ac:grpSpMkLst>
            <pc:docMk/>
            <pc:sldMk cId="1166260400" sldId="260"/>
            <ac:grpSpMk id="22" creationId="{2B6F52D0-018B-BC44-6399-ACD3978B5728}"/>
          </ac:grpSpMkLst>
        </pc:grpChg>
        <pc:grpChg chg="mod">
          <ac:chgData name="A Montgomery (Rotherhithe Primary School)" userId="a5f23681-46ec-49e8-b833-5cf5d4fd877e" providerId="ADAL" clId="{0221CB39-9B70-4398-AF89-5FB22733CBCA}" dt="2025-12-09T13:47:14.158" v="292"/>
          <ac:grpSpMkLst>
            <pc:docMk/>
            <pc:sldMk cId="1166260400" sldId="260"/>
            <ac:grpSpMk id="24" creationId="{0E1D5856-CF5B-7E04-D58E-E95AA18B4B5B}"/>
          </ac:grpSpMkLst>
        </pc:grpChg>
        <pc:grpChg chg="mod">
          <ac:chgData name="A Montgomery (Rotherhithe Primary School)" userId="a5f23681-46ec-49e8-b833-5cf5d4fd877e" providerId="ADAL" clId="{0221CB39-9B70-4398-AF89-5FB22733CBCA}" dt="2025-12-09T13:47:21.312" v="297"/>
          <ac:grpSpMkLst>
            <pc:docMk/>
            <pc:sldMk cId="1166260400" sldId="260"/>
            <ac:grpSpMk id="29" creationId="{B19969D1-F782-7B3F-0E0C-E6F2B61A3796}"/>
          </ac:grpSpMkLst>
        </pc:grpChg>
        <pc:grpChg chg="mod">
          <ac:chgData name="A Montgomery (Rotherhithe Primary School)" userId="a5f23681-46ec-49e8-b833-5cf5d4fd877e" providerId="ADAL" clId="{0221CB39-9B70-4398-AF89-5FB22733CBCA}" dt="2025-12-09T13:48:10.085" v="300"/>
          <ac:grpSpMkLst>
            <pc:docMk/>
            <pc:sldMk cId="1166260400" sldId="260"/>
            <ac:grpSpMk id="32" creationId="{C5F60F28-127E-7AB5-8168-263F543B0517}"/>
          </ac:grpSpMkLst>
        </pc:grpChg>
        <pc:grpChg chg="mod">
          <ac:chgData name="A Montgomery (Rotherhithe Primary School)" userId="a5f23681-46ec-49e8-b833-5cf5d4fd877e" providerId="ADAL" clId="{0221CB39-9B70-4398-AF89-5FB22733CBCA}" dt="2025-12-09T13:48:12.102" v="303"/>
          <ac:grpSpMkLst>
            <pc:docMk/>
            <pc:sldMk cId="1166260400" sldId="260"/>
            <ac:grpSpMk id="35" creationId="{3FB2E873-2AD6-F308-1ABC-9D340E9EDE63}"/>
          </ac:grpSpMkLst>
        </pc:grpChg>
        <pc:grpChg chg="del mod">
          <ac:chgData name="A Montgomery (Rotherhithe Primary School)" userId="a5f23681-46ec-49e8-b833-5cf5d4fd877e" providerId="ADAL" clId="{0221CB39-9B70-4398-AF89-5FB22733CBCA}" dt="2025-12-09T13:51:06.586" v="321"/>
          <ac:grpSpMkLst>
            <pc:docMk/>
            <pc:sldMk cId="1166260400" sldId="260"/>
            <ac:grpSpMk id="46" creationId="{21A921B7-2E2E-7083-3AB9-8A2072C6A73B}"/>
          </ac:grpSpMkLst>
        </pc:grpChg>
        <pc:grpChg chg="del mod">
          <ac:chgData name="A Montgomery (Rotherhithe Primary School)" userId="a5f23681-46ec-49e8-b833-5cf5d4fd877e" providerId="ADAL" clId="{0221CB39-9B70-4398-AF89-5FB22733CBCA}" dt="2025-12-09T13:51:06.586" v="321"/>
          <ac:grpSpMkLst>
            <pc:docMk/>
            <pc:sldMk cId="1166260400" sldId="260"/>
            <ac:grpSpMk id="47" creationId="{7556C45A-FECF-8491-2AD7-9863B7841DAE}"/>
          </ac:grpSpMkLst>
        </pc:grpChg>
        <pc:grpChg chg="mod">
          <ac:chgData name="A Montgomery (Rotherhithe Primary School)" userId="a5f23681-46ec-49e8-b833-5cf5d4fd877e" providerId="ADAL" clId="{0221CB39-9B70-4398-AF89-5FB22733CBCA}" dt="2025-12-09T13:51:06.586" v="321"/>
          <ac:grpSpMkLst>
            <pc:docMk/>
            <pc:sldMk cId="1166260400" sldId="260"/>
            <ac:grpSpMk id="54" creationId="{ABC3481A-4E4D-02A9-5B40-B2510077F9FF}"/>
          </ac:grpSpMkLst>
        </pc:grpChg>
        <pc:grpChg chg="mod">
          <ac:chgData name="A Montgomery (Rotherhithe Primary School)" userId="a5f23681-46ec-49e8-b833-5cf5d4fd877e" providerId="ADAL" clId="{0221CB39-9B70-4398-AF89-5FB22733CBCA}" dt="2025-12-09T13:51:09.598" v="326"/>
          <ac:grpSpMkLst>
            <pc:docMk/>
            <pc:sldMk cId="1166260400" sldId="260"/>
            <ac:grpSpMk id="59" creationId="{6CC14DF1-67EC-FF3B-1B74-834B15630A48}"/>
          </ac:grpSpMkLst>
        </pc:grpChg>
        <pc:grpChg chg="mod">
          <ac:chgData name="A Montgomery (Rotherhithe Primary School)" userId="a5f23681-46ec-49e8-b833-5cf5d4fd877e" providerId="ADAL" clId="{0221CB39-9B70-4398-AF89-5FB22733CBCA}" dt="2025-12-09T13:51:09.598" v="326"/>
          <ac:grpSpMkLst>
            <pc:docMk/>
            <pc:sldMk cId="1166260400" sldId="260"/>
            <ac:grpSpMk id="60" creationId="{89FDB7FC-7BC6-FC3C-C1A5-F749C2303116}"/>
          </ac:grpSpMkLst>
        </pc:grpChg>
        <pc:grpChg chg="mod">
          <ac:chgData name="A Montgomery (Rotherhithe Primary School)" userId="a5f23681-46ec-49e8-b833-5cf5d4fd877e" providerId="ADAL" clId="{0221CB39-9B70-4398-AF89-5FB22733CBCA}" dt="2025-12-09T13:51:13.665" v="329"/>
          <ac:grpSpMkLst>
            <pc:docMk/>
            <pc:sldMk cId="1166260400" sldId="260"/>
            <ac:grpSpMk id="63" creationId="{E5483697-4D14-10AD-9A64-FC17B7BFD36C}"/>
          </ac:grpSpMkLst>
        </pc:grpChg>
        <pc:grpChg chg="mod">
          <ac:chgData name="A Montgomery (Rotherhithe Primary School)" userId="a5f23681-46ec-49e8-b833-5cf5d4fd877e" providerId="ADAL" clId="{0221CB39-9B70-4398-AF89-5FB22733CBCA}" dt="2025-12-09T13:51:33.468" v="332"/>
          <ac:grpSpMkLst>
            <pc:docMk/>
            <pc:sldMk cId="1166260400" sldId="260"/>
            <ac:grpSpMk id="130" creationId="{75D3F9E9-94E5-5B30-ABFB-27BA192FD664}"/>
          </ac:grpSpMkLst>
        </pc:grpChg>
        <pc:grpChg chg="del mod">
          <ac:chgData name="A Montgomery (Rotherhithe Primary School)" userId="a5f23681-46ec-49e8-b833-5cf5d4fd877e" providerId="ADAL" clId="{0221CB39-9B70-4398-AF89-5FB22733CBCA}" dt="2025-12-09T13:52:50.112" v="342"/>
          <ac:grpSpMkLst>
            <pc:docMk/>
            <pc:sldMk cId="1166260400" sldId="260"/>
            <ac:grpSpMk id="137" creationId="{EC7B069F-BA94-49BA-8FAE-4B4228D9786E}"/>
          </ac:grpSpMkLst>
        </pc:grpChg>
        <pc:grpChg chg="mod">
          <ac:chgData name="A Montgomery (Rotherhithe Primary School)" userId="a5f23681-46ec-49e8-b833-5cf5d4fd877e" providerId="ADAL" clId="{0221CB39-9B70-4398-AF89-5FB22733CBCA}" dt="2025-12-09T13:52:50.112" v="342"/>
          <ac:grpSpMkLst>
            <pc:docMk/>
            <pc:sldMk cId="1166260400" sldId="260"/>
            <ac:grpSpMk id="140" creationId="{07C7C83A-3F40-8906-BB3C-9B62D0420CB2}"/>
          </ac:grpSpMkLst>
        </pc:grpChg>
        <pc:grpChg chg="mod">
          <ac:chgData name="A Montgomery (Rotherhithe Primary School)" userId="a5f23681-46ec-49e8-b833-5cf5d4fd877e" providerId="ADAL" clId="{0221CB39-9B70-4398-AF89-5FB22733CBCA}" dt="2025-12-09T13:52:51.070" v="344"/>
          <ac:grpSpMkLst>
            <pc:docMk/>
            <pc:sldMk cId="1166260400" sldId="260"/>
            <ac:grpSpMk id="142" creationId="{C95B3EBF-745E-2CCE-02D1-DCF5B68073E8}"/>
          </ac:grpSpMkLst>
        </pc:grpChg>
        <pc:grpChg chg="mod">
          <ac:chgData name="A Montgomery (Rotherhithe Primary School)" userId="a5f23681-46ec-49e8-b833-5cf5d4fd877e" providerId="ADAL" clId="{0221CB39-9B70-4398-AF89-5FB22733CBCA}" dt="2025-12-09T13:52:57.779" v="347"/>
          <ac:grpSpMkLst>
            <pc:docMk/>
            <pc:sldMk cId="1166260400" sldId="260"/>
            <ac:grpSpMk id="145" creationId="{2D3944D7-D48A-E5FA-C960-84EF410DAC01}"/>
          </ac:grpSpMkLst>
        </pc:grpChg>
        <pc:picChg chg="del">
          <ac:chgData name="A Montgomery (Rotherhithe Primary School)" userId="a5f23681-46ec-49e8-b833-5cf5d4fd877e" providerId="ADAL" clId="{0221CB39-9B70-4398-AF89-5FB22733CBCA}" dt="2025-12-08T08:21:38.905" v="72" actId="21"/>
          <ac:picMkLst>
            <pc:docMk/>
            <pc:sldMk cId="1166260400" sldId="260"/>
            <ac:picMk id="150" creationId="{843CA60B-07A3-EDE0-E55E-8E062E013E0A}"/>
          </ac:picMkLst>
        </pc:picChg>
        <pc:picChg chg="del">
          <ac:chgData name="A Montgomery (Rotherhithe Primary School)" userId="a5f23681-46ec-49e8-b833-5cf5d4fd877e" providerId="ADAL" clId="{0221CB39-9B70-4398-AF89-5FB22733CBCA}" dt="2025-12-08T08:21:33.010" v="69" actId="21"/>
          <ac:picMkLst>
            <pc:docMk/>
            <pc:sldMk cId="1166260400" sldId="260"/>
            <ac:picMk id="154" creationId="{ADE122BA-A7EC-8B21-8D3A-C754CAACA005}"/>
          </ac:picMkLst>
        </pc:picChg>
        <pc:picChg chg="del">
          <ac:chgData name="A Montgomery (Rotherhithe Primary School)" userId="a5f23681-46ec-49e8-b833-5cf5d4fd877e" providerId="ADAL" clId="{0221CB39-9B70-4398-AF89-5FB22733CBCA}" dt="2025-12-08T08:21:30.754" v="66" actId="21"/>
          <ac:picMkLst>
            <pc:docMk/>
            <pc:sldMk cId="1166260400" sldId="260"/>
            <ac:picMk id="169" creationId="{ACE426C9-8BFE-77E9-9935-E4CCBD590EEB}"/>
          </ac:picMkLst>
        </pc:picChg>
        <pc:picChg chg="del">
          <ac:chgData name="A Montgomery (Rotherhithe Primary School)" userId="a5f23681-46ec-49e8-b833-5cf5d4fd877e" providerId="ADAL" clId="{0221CB39-9B70-4398-AF89-5FB22733CBCA}" dt="2025-12-08T08:21:28.301" v="64" actId="21"/>
          <ac:picMkLst>
            <pc:docMk/>
            <pc:sldMk cId="1166260400" sldId="260"/>
            <ac:picMk id="170" creationId="{F08D1351-5017-20EE-B5F1-6D12323D1C10}"/>
          </ac:picMkLst>
        </pc:picChg>
        <pc:picChg chg="del">
          <ac:chgData name="A Montgomery (Rotherhithe Primary School)" userId="a5f23681-46ec-49e8-b833-5cf5d4fd877e" providerId="ADAL" clId="{0221CB39-9B70-4398-AF89-5FB22733CBCA}" dt="2025-12-08T08:21:27.573" v="63" actId="21"/>
          <ac:picMkLst>
            <pc:docMk/>
            <pc:sldMk cId="1166260400" sldId="260"/>
            <ac:picMk id="171" creationId="{15919258-9DD0-39C4-AC81-9FBCD48CFAF3}"/>
          </ac:picMkLst>
        </pc:picChg>
        <pc:picChg chg="del">
          <ac:chgData name="A Montgomery (Rotherhithe Primary School)" userId="a5f23681-46ec-49e8-b833-5cf5d4fd877e" providerId="ADAL" clId="{0221CB39-9B70-4398-AF89-5FB22733CBCA}" dt="2025-12-08T08:21:22.008" v="57" actId="21"/>
          <ac:picMkLst>
            <pc:docMk/>
            <pc:sldMk cId="1166260400" sldId="260"/>
            <ac:picMk id="172" creationId="{A2C5AB90-08D0-15B2-B51C-26E3915A7AE8}"/>
          </ac:picMkLst>
        </pc:picChg>
        <pc:picChg chg="del">
          <ac:chgData name="A Montgomery (Rotherhithe Primary School)" userId="a5f23681-46ec-49e8-b833-5cf5d4fd877e" providerId="ADAL" clId="{0221CB39-9B70-4398-AF89-5FB22733CBCA}" dt="2025-12-08T08:21:20.892" v="55" actId="21"/>
          <ac:picMkLst>
            <pc:docMk/>
            <pc:sldMk cId="1166260400" sldId="260"/>
            <ac:picMk id="173" creationId="{CC4B1592-3214-87B6-59CA-C9171677C9D0}"/>
          </ac:picMkLst>
        </pc:picChg>
        <pc:picChg chg="del">
          <ac:chgData name="A Montgomery (Rotherhithe Primary School)" userId="a5f23681-46ec-49e8-b833-5cf5d4fd877e" providerId="ADAL" clId="{0221CB39-9B70-4398-AF89-5FB22733CBCA}" dt="2025-12-08T08:21:18.940" v="52" actId="21"/>
          <ac:picMkLst>
            <pc:docMk/>
            <pc:sldMk cId="1166260400" sldId="260"/>
            <ac:picMk id="174" creationId="{FD72C345-0CDC-9E4F-DCDC-FD7277F975F6}"/>
          </ac:picMkLst>
        </pc:picChg>
        <pc:picChg chg="del">
          <ac:chgData name="A Montgomery (Rotherhithe Primary School)" userId="a5f23681-46ec-49e8-b833-5cf5d4fd877e" providerId="ADAL" clId="{0221CB39-9B70-4398-AF89-5FB22733CBCA}" dt="2025-12-08T08:21:23.883" v="59" actId="21"/>
          <ac:picMkLst>
            <pc:docMk/>
            <pc:sldMk cId="1166260400" sldId="260"/>
            <ac:picMk id="175" creationId="{FC98C9F0-4DB8-7CDA-A8FF-7720081D32AE}"/>
          </ac:picMkLst>
        </pc:picChg>
        <pc:inkChg chg="add mod">
          <ac:chgData name="A Montgomery (Rotherhithe Primary School)" userId="a5f23681-46ec-49e8-b833-5cf5d4fd877e" providerId="ADAL" clId="{0221CB39-9B70-4398-AF89-5FB22733CBCA}" dt="2025-12-09T13:47:21.312" v="297"/>
          <ac:inkMkLst>
            <pc:docMk/>
            <pc:sldMk cId="1166260400" sldId="260"/>
            <ac:inkMk id="2" creationId="{1AE2DFA2-AE5F-A828-E894-AE31427F24D6}"/>
          </ac:inkMkLst>
        </pc:inkChg>
        <pc:inkChg chg="add mod">
          <ac:chgData name="A Montgomery (Rotherhithe Primary School)" userId="a5f23681-46ec-49e8-b833-5cf5d4fd877e" providerId="ADAL" clId="{0221CB39-9B70-4398-AF89-5FB22733CBCA}" dt="2025-12-09T13:47:21.312" v="297"/>
          <ac:inkMkLst>
            <pc:docMk/>
            <pc:sldMk cId="1166260400" sldId="260"/>
            <ac:inkMk id="3" creationId="{AE1AAF5E-69F3-A7FE-6645-59ACF0A215A5}"/>
          </ac:inkMkLst>
        </pc:inkChg>
        <pc:inkChg chg="add mod">
          <ac:chgData name="A Montgomery (Rotherhithe Primary School)" userId="a5f23681-46ec-49e8-b833-5cf5d4fd877e" providerId="ADAL" clId="{0221CB39-9B70-4398-AF89-5FB22733CBCA}" dt="2025-12-09T13:47:21.312" v="297"/>
          <ac:inkMkLst>
            <pc:docMk/>
            <pc:sldMk cId="1166260400" sldId="260"/>
            <ac:inkMk id="5" creationId="{1132F620-411F-D5EC-90BB-A2B215586683}"/>
          </ac:inkMkLst>
        </pc:inkChg>
        <pc:inkChg chg="add mod">
          <ac:chgData name="A Montgomery (Rotherhithe Primary School)" userId="a5f23681-46ec-49e8-b833-5cf5d4fd877e" providerId="ADAL" clId="{0221CB39-9B70-4398-AF89-5FB22733CBCA}" dt="2025-12-09T13:47:21.312" v="297"/>
          <ac:inkMkLst>
            <pc:docMk/>
            <pc:sldMk cId="1166260400" sldId="260"/>
            <ac:inkMk id="6" creationId="{5C230A6F-CA06-507D-8EFE-C19EF728330E}"/>
          </ac:inkMkLst>
        </pc:inkChg>
        <pc:inkChg chg="add mod">
          <ac:chgData name="A Montgomery (Rotherhithe Primary School)" userId="a5f23681-46ec-49e8-b833-5cf5d4fd877e" providerId="ADAL" clId="{0221CB39-9B70-4398-AF89-5FB22733CBCA}" dt="2025-12-09T13:47:21.312" v="297"/>
          <ac:inkMkLst>
            <pc:docMk/>
            <pc:sldMk cId="1166260400" sldId="260"/>
            <ac:inkMk id="7" creationId="{178AF110-83F3-0CD4-CCCF-F2CA45472FED}"/>
          </ac:inkMkLst>
        </pc:inkChg>
        <pc:inkChg chg="add del">
          <ac:chgData name="A Montgomery (Rotherhithe Primary School)" userId="a5f23681-46ec-49e8-b833-5cf5d4fd877e" providerId="ADAL" clId="{0221CB39-9B70-4398-AF89-5FB22733CBCA}" dt="2025-12-09T13:46:33.770" v="277"/>
          <ac:inkMkLst>
            <pc:docMk/>
            <pc:sldMk cId="1166260400" sldId="260"/>
            <ac:inkMk id="9" creationId="{1823866D-6402-DA9C-2F7A-20C8B547F564}"/>
          </ac:inkMkLst>
        </pc:inkChg>
        <pc:inkChg chg="add mod">
          <ac:chgData name="A Montgomery (Rotherhithe Primary School)" userId="a5f23681-46ec-49e8-b833-5cf5d4fd877e" providerId="ADAL" clId="{0221CB39-9B70-4398-AF89-5FB22733CBCA}" dt="2025-12-09T13:46:35.939" v="278"/>
          <ac:inkMkLst>
            <pc:docMk/>
            <pc:sldMk cId="1166260400" sldId="260"/>
            <ac:inkMk id="10" creationId="{FC7B86C9-4100-DED6-B590-B089F1946D7C}"/>
          </ac:inkMkLst>
        </pc:inkChg>
        <pc:inkChg chg="add">
          <ac:chgData name="A Montgomery (Rotherhithe Primary School)" userId="a5f23681-46ec-49e8-b833-5cf5d4fd877e" providerId="ADAL" clId="{0221CB39-9B70-4398-AF89-5FB22733CBCA}" dt="2025-12-09T13:46:38.971" v="279" actId="9405"/>
          <ac:inkMkLst>
            <pc:docMk/>
            <pc:sldMk cId="1166260400" sldId="260"/>
            <ac:inkMk id="11" creationId="{5168C73A-9086-697F-4BFB-52BCF95D389D}"/>
          </ac:inkMkLst>
        </pc:inkChg>
        <pc:inkChg chg="add mod">
          <ac:chgData name="A Montgomery (Rotherhithe Primary School)" userId="a5f23681-46ec-49e8-b833-5cf5d4fd877e" providerId="ADAL" clId="{0221CB39-9B70-4398-AF89-5FB22733CBCA}" dt="2025-12-09T13:47:07.833" v="287"/>
          <ac:inkMkLst>
            <pc:docMk/>
            <pc:sldMk cId="1166260400" sldId="260"/>
            <ac:inkMk id="12" creationId="{55EE97CF-F553-C832-1C73-9DBCEC5DE8E5}"/>
          </ac:inkMkLst>
        </pc:inkChg>
        <pc:inkChg chg="add mod">
          <ac:chgData name="A Montgomery (Rotherhithe Primary School)" userId="a5f23681-46ec-49e8-b833-5cf5d4fd877e" providerId="ADAL" clId="{0221CB39-9B70-4398-AF89-5FB22733CBCA}" dt="2025-12-09T13:47:07.833" v="287"/>
          <ac:inkMkLst>
            <pc:docMk/>
            <pc:sldMk cId="1166260400" sldId="260"/>
            <ac:inkMk id="13" creationId="{AE6D81D4-C94B-792F-E12E-D5100DFE889A}"/>
          </ac:inkMkLst>
        </pc:inkChg>
        <pc:inkChg chg="add mod">
          <ac:chgData name="A Montgomery (Rotherhithe Primary School)" userId="a5f23681-46ec-49e8-b833-5cf5d4fd877e" providerId="ADAL" clId="{0221CB39-9B70-4398-AF89-5FB22733CBCA}" dt="2025-12-09T13:47:07.833" v="287"/>
          <ac:inkMkLst>
            <pc:docMk/>
            <pc:sldMk cId="1166260400" sldId="260"/>
            <ac:inkMk id="14" creationId="{08B9E663-099A-4E48-A94C-614EB5BE0C30}"/>
          </ac:inkMkLst>
        </pc:inkChg>
        <pc:inkChg chg="add mod">
          <ac:chgData name="A Montgomery (Rotherhithe Primary School)" userId="a5f23681-46ec-49e8-b833-5cf5d4fd877e" providerId="ADAL" clId="{0221CB39-9B70-4398-AF89-5FB22733CBCA}" dt="2025-12-09T13:47:07.833" v="287"/>
          <ac:inkMkLst>
            <pc:docMk/>
            <pc:sldMk cId="1166260400" sldId="260"/>
            <ac:inkMk id="15" creationId="{A310529E-D581-3927-A1B7-BB4D39DDE932}"/>
          </ac:inkMkLst>
        </pc:inkChg>
        <pc:inkChg chg="add mod">
          <ac:chgData name="A Montgomery (Rotherhithe Primary School)" userId="a5f23681-46ec-49e8-b833-5cf5d4fd877e" providerId="ADAL" clId="{0221CB39-9B70-4398-AF89-5FB22733CBCA}" dt="2025-12-09T13:47:07.833" v="287"/>
          <ac:inkMkLst>
            <pc:docMk/>
            <pc:sldMk cId="1166260400" sldId="260"/>
            <ac:inkMk id="16" creationId="{555F1A80-3A42-078E-0359-143570BF9A11}"/>
          </ac:inkMkLst>
        </pc:inkChg>
        <pc:inkChg chg="add mod">
          <ac:chgData name="A Montgomery (Rotherhithe Primary School)" userId="a5f23681-46ec-49e8-b833-5cf5d4fd877e" providerId="ADAL" clId="{0221CB39-9B70-4398-AF89-5FB22733CBCA}" dt="2025-12-09T13:47:07.833" v="287"/>
          <ac:inkMkLst>
            <pc:docMk/>
            <pc:sldMk cId="1166260400" sldId="260"/>
            <ac:inkMk id="17" creationId="{466773EE-4961-70C0-3DFB-44D302A24612}"/>
          </ac:inkMkLst>
        </pc:inkChg>
        <pc:inkChg chg="add mod">
          <ac:chgData name="A Montgomery (Rotherhithe Primary School)" userId="a5f23681-46ec-49e8-b833-5cf5d4fd877e" providerId="ADAL" clId="{0221CB39-9B70-4398-AF89-5FB22733CBCA}" dt="2025-12-09T13:47:07.833" v="287"/>
          <ac:inkMkLst>
            <pc:docMk/>
            <pc:sldMk cId="1166260400" sldId="260"/>
            <ac:inkMk id="18" creationId="{7298767F-EFA2-B58C-351E-1608A463286E}"/>
          </ac:inkMkLst>
        </pc:inkChg>
        <pc:inkChg chg="add mod">
          <ac:chgData name="A Montgomery (Rotherhithe Primary School)" userId="a5f23681-46ec-49e8-b833-5cf5d4fd877e" providerId="ADAL" clId="{0221CB39-9B70-4398-AF89-5FB22733CBCA}" dt="2025-12-09T13:47:14.158" v="292"/>
          <ac:inkMkLst>
            <pc:docMk/>
            <pc:sldMk cId="1166260400" sldId="260"/>
            <ac:inkMk id="20" creationId="{5D29AC7E-5F28-03B5-1AF5-3F7896393171}"/>
          </ac:inkMkLst>
        </pc:inkChg>
        <pc:inkChg chg="add mod">
          <ac:chgData name="A Montgomery (Rotherhithe Primary School)" userId="a5f23681-46ec-49e8-b833-5cf5d4fd877e" providerId="ADAL" clId="{0221CB39-9B70-4398-AF89-5FB22733CBCA}" dt="2025-12-09T13:47:14.158" v="292"/>
          <ac:inkMkLst>
            <pc:docMk/>
            <pc:sldMk cId="1166260400" sldId="260"/>
            <ac:inkMk id="21" creationId="{73F732DC-AED9-83F3-FDC2-225839CCF3E1}"/>
          </ac:inkMkLst>
        </pc:inkChg>
        <pc:inkChg chg="add mod">
          <ac:chgData name="A Montgomery (Rotherhithe Primary School)" userId="a5f23681-46ec-49e8-b833-5cf5d4fd877e" providerId="ADAL" clId="{0221CB39-9B70-4398-AF89-5FB22733CBCA}" dt="2025-12-09T13:47:14.158" v="292"/>
          <ac:inkMkLst>
            <pc:docMk/>
            <pc:sldMk cId="1166260400" sldId="260"/>
            <ac:inkMk id="23" creationId="{5D133FE5-96A4-E7D9-A698-EEF2C2AD1180}"/>
          </ac:inkMkLst>
        </pc:inkChg>
        <pc:inkChg chg="add mod">
          <ac:chgData name="A Montgomery (Rotherhithe Primary School)" userId="a5f23681-46ec-49e8-b833-5cf5d4fd877e" providerId="ADAL" clId="{0221CB39-9B70-4398-AF89-5FB22733CBCA}" dt="2025-12-09T13:47:21.312" v="297"/>
          <ac:inkMkLst>
            <pc:docMk/>
            <pc:sldMk cId="1166260400" sldId="260"/>
            <ac:inkMk id="25" creationId="{3CF1E4D3-64D3-0A35-E595-3322EA4A5735}"/>
          </ac:inkMkLst>
        </pc:inkChg>
        <pc:inkChg chg="add">
          <ac:chgData name="A Montgomery (Rotherhithe Primary School)" userId="a5f23681-46ec-49e8-b833-5cf5d4fd877e" providerId="ADAL" clId="{0221CB39-9B70-4398-AF89-5FB22733CBCA}" dt="2025-12-09T13:47:17.845" v="294" actId="9405"/>
          <ac:inkMkLst>
            <pc:docMk/>
            <pc:sldMk cId="1166260400" sldId="260"/>
            <ac:inkMk id="26" creationId="{C676887E-82D3-FBEC-2AE6-964417126C8D}"/>
          </ac:inkMkLst>
        </pc:inkChg>
        <pc:inkChg chg="add mod">
          <ac:chgData name="A Montgomery (Rotherhithe Primary School)" userId="a5f23681-46ec-49e8-b833-5cf5d4fd877e" providerId="ADAL" clId="{0221CB39-9B70-4398-AF89-5FB22733CBCA}" dt="2025-12-09T13:47:21.312" v="297"/>
          <ac:inkMkLst>
            <pc:docMk/>
            <pc:sldMk cId="1166260400" sldId="260"/>
            <ac:inkMk id="27" creationId="{C115083D-F32B-3B96-8DDD-C9F0AAD80DA6}"/>
          </ac:inkMkLst>
        </pc:inkChg>
        <pc:inkChg chg="add mod">
          <ac:chgData name="A Montgomery (Rotherhithe Primary School)" userId="a5f23681-46ec-49e8-b833-5cf5d4fd877e" providerId="ADAL" clId="{0221CB39-9B70-4398-AF89-5FB22733CBCA}" dt="2025-12-09T13:47:21.312" v="297"/>
          <ac:inkMkLst>
            <pc:docMk/>
            <pc:sldMk cId="1166260400" sldId="260"/>
            <ac:inkMk id="28" creationId="{FCB76EFC-2D5E-F345-41EE-1311484C9A54}"/>
          </ac:inkMkLst>
        </pc:inkChg>
        <pc:inkChg chg="add mod">
          <ac:chgData name="A Montgomery (Rotherhithe Primary School)" userId="a5f23681-46ec-49e8-b833-5cf5d4fd877e" providerId="ADAL" clId="{0221CB39-9B70-4398-AF89-5FB22733CBCA}" dt="2025-12-09T13:48:10.085" v="300"/>
          <ac:inkMkLst>
            <pc:docMk/>
            <pc:sldMk cId="1166260400" sldId="260"/>
            <ac:inkMk id="30" creationId="{3C87E852-1333-5A39-934D-B26D2D6EB45C}"/>
          </ac:inkMkLst>
        </pc:inkChg>
        <pc:inkChg chg="add mod">
          <ac:chgData name="A Montgomery (Rotherhithe Primary School)" userId="a5f23681-46ec-49e8-b833-5cf5d4fd877e" providerId="ADAL" clId="{0221CB39-9B70-4398-AF89-5FB22733CBCA}" dt="2025-12-09T13:48:10.085" v="300"/>
          <ac:inkMkLst>
            <pc:docMk/>
            <pc:sldMk cId="1166260400" sldId="260"/>
            <ac:inkMk id="31" creationId="{1B12E0EB-07AD-8572-309F-2C7851131817}"/>
          </ac:inkMkLst>
        </pc:inkChg>
        <pc:inkChg chg="add mod">
          <ac:chgData name="A Montgomery (Rotherhithe Primary School)" userId="a5f23681-46ec-49e8-b833-5cf5d4fd877e" providerId="ADAL" clId="{0221CB39-9B70-4398-AF89-5FB22733CBCA}" dt="2025-12-09T13:48:12.102" v="303"/>
          <ac:inkMkLst>
            <pc:docMk/>
            <pc:sldMk cId="1166260400" sldId="260"/>
            <ac:inkMk id="33" creationId="{E6514F77-03C9-EBA4-0B4E-1CC221DE076D}"/>
          </ac:inkMkLst>
        </pc:inkChg>
        <pc:inkChg chg="add mod">
          <ac:chgData name="A Montgomery (Rotherhithe Primary School)" userId="a5f23681-46ec-49e8-b833-5cf5d4fd877e" providerId="ADAL" clId="{0221CB39-9B70-4398-AF89-5FB22733CBCA}" dt="2025-12-09T13:48:12.102" v="303"/>
          <ac:inkMkLst>
            <pc:docMk/>
            <pc:sldMk cId="1166260400" sldId="260"/>
            <ac:inkMk id="34" creationId="{4B033385-A10D-FA0C-19A1-304ADA6F58EB}"/>
          </ac:inkMkLst>
        </pc:inkChg>
        <pc:inkChg chg="add">
          <ac:chgData name="A Montgomery (Rotherhithe Primary School)" userId="a5f23681-46ec-49e8-b833-5cf5d4fd877e" providerId="ADAL" clId="{0221CB39-9B70-4398-AF89-5FB22733CBCA}" dt="2025-12-09T13:49:08.133" v="304" actId="9405"/>
          <ac:inkMkLst>
            <pc:docMk/>
            <pc:sldMk cId="1166260400" sldId="260"/>
            <ac:inkMk id="36" creationId="{8AEBE4FC-AED1-9D2E-B313-06972F7CCDE3}"/>
          </ac:inkMkLst>
        </pc:inkChg>
        <pc:inkChg chg="add">
          <ac:chgData name="A Montgomery (Rotherhithe Primary School)" userId="a5f23681-46ec-49e8-b833-5cf5d4fd877e" providerId="ADAL" clId="{0221CB39-9B70-4398-AF89-5FB22733CBCA}" dt="2025-12-09T13:49:33.055" v="305" actId="9405"/>
          <ac:inkMkLst>
            <pc:docMk/>
            <pc:sldMk cId="1166260400" sldId="260"/>
            <ac:inkMk id="37" creationId="{C8833E8C-DB31-0950-390C-07088C20AE7B}"/>
          </ac:inkMkLst>
        </pc:inkChg>
        <pc:inkChg chg="add">
          <ac:chgData name="A Montgomery (Rotherhithe Primary School)" userId="a5f23681-46ec-49e8-b833-5cf5d4fd877e" providerId="ADAL" clId="{0221CB39-9B70-4398-AF89-5FB22733CBCA}" dt="2025-12-09T13:49:43.129" v="306" actId="9405"/>
          <ac:inkMkLst>
            <pc:docMk/>
            <pc:sldMk cId="1166260400" sldId="260"/>
            <ac:inkMk id="38" creationId="{A0D92B0C-F130-269E-63D4-195981801EA3}"/>
          </ac:inkMkLst>
        </pc:inkChg>
        <pc:inkChg chg="add mod">
          <ac:chgData name="A Montgomery (Rotherhithe Primary School)" userId="a5f23681-46ec-49e8-b833-5cf5d4fd877e" providerId="ADAL" clId="{0221CB39-9B70-4398-AF89-5FB22733CBCA}" dt="2025-12-09T13:51:06.586" v="321"/>
          <ac:inkMkLst>
            <pc:docMk/>
            <pc:sldMk cId="1166260400" sldId="260"/>
            <ac:inkMk id="39" creationId="{6E59E90A-EAA7-13FB-0B39-C819E9680008}"/>
          </ac:inkMkLst>
        </pc:inkChg>
        <pc:inkChg chg="add mod">
          <ac:chgData name="A Montgomery (Rotherhithe Primary School)" userId="a5f23681-46ec-49e8-b833-5cf5d4fd877e" providerId="ADAL" clId="{0221CB39-9B70-4398-AF89-5FB22733CBCA}" dt="2025-12-09T13:50:15.499" v="314"/>
          <ac:inkMkLst>
            <pc:docMk/>
            <pc:sldMk cId="1166260400" sldId="260"/>
            <ac:inkMk id="40" creationId="{631B5D45-C7DE-67CF-C4FA-C6D54F9DCBE1}"/>
          </ac:inkMkLst>
        </pc:inkChg>
        <pc:inkChg chg="add mod">
          <ac:chgData name="A Montgomery (Rotherhithe Primary School)" userId="a5f23681-46ec-49e8-b833-5cf5d4fd877e" providerId="ADAL" clId="{0221CB39-9B70-4398-AF89-5FB22733CBCA}" dt="2025-12-09T13:50:15.499" v="314"/>
          <ac:inkMkLst>
            <pc:docMk/>
            <pc:sldMk cId="1166260400" sldId="260"/>
            <ac:inkMk id="41" creationId="{BEBD6ABA-7071-AABD-A6E8-A53DAE3F34A5}"/>
          </ac:inkMkLst>
        </pc:inkChg>
        <pc:inkChg chg="add mod">
          <ac:chgData name="A Montgomery (Rotherhithe Primary School)" userId="a5f23681-46ec-49e8-b833-5cf5d4fd877e" providerId="ADAL" clId="{0221CB39-9B70-4398-AF89-5FB22733CBCA}" dt="2025-12-09T13:51:06.586" v="321"/>
          <ac:inkMkLst>
            <pc:docMk/>
            <pc:sldMk cId="1166260400" sldId="260"/>
            <ac:inkMk id="42" creationId="{16DD3183-A5A9-EFF0-5F62-F5FBD0C35544}"/>
          </ac:inkMkLst>
        </pc:inkChg>
        <pc:inkChg chg="add mod">
          <ac:chgData name="A Montgomery (Rotherhithe Primary School)" userId="a5f23681-46ec-49e8-b833-5cf5d4fd877e" providerId="ADAL" clId="{0221CB39-9B70-4398-AF89-5FB22733CBCA}" dt="2025-12-09T13:50:15.499" v="314"/>
          <ac:inkMkLst>
            <pc:docMk/>
            <pc:sldMk cId="1166260400" sldId="260"/>
            <ac:inkMk id="43" creationId="{FE00875E-5BE2-EBD7-9A4D-8966ACE9ED49}"/>
          </ac:inkMkLst>
        </pc:inkChg>
        <pc:inkChg chg="add mod">
          <ac:chgData name="A Montgomery (Rotherhithe Primary School)" userId="a5f23681-46ec-49e8-b833-5cf5d4fd877e" providerId="ADAL" clId="{0221CB39-9B70-4398-AF89-5FB22733CBCA}" dt="2025-12-09T13:50:15.499" v="314"/>
          <ac:inkMkLst>
            <pc:docMk/>
            <pc:sldMk cId="1166260400" sldId="260"/>
            <ac:inkMk id="44" creationId="{7FBED493-7096-9658-0F79-DC73BCD397FB}"/>
          </ac:inkMkLst>
        </pc:inkChg>
        <pc:inkChg chg="add mod">
          <ac:chgData name="A Montgomery (Rotherhithe Primary School)" userId="a5f23681-46ec-49e8-b833-5cf5d4fd877e" providerId="ADAL" clId="{0221CB39-9B70-4398-AF89-5FB22733CBCA}" dt="2025-12-09T13:51:06.586" v="321"/>
          <ac:inkMkLst>
            <pc:docMk/>
            <pc:sldMk cId="1166260400" sldId="260"/>
            <ac:inkMk id="45" creationId="{3A487923-70CC-B4B9-DC81-D763C7F44813}"/>
          </ac:inkMkLst>
        </pc:inkChg>
        <pc:inkChg chg="add">
          <ac:chgData name="A Montgomery (Rotherhithe Primary School)" userId="a5f23681-46ec-49e8-b833-5cf5d4fd877e" providerId="ADAL" clId="{0221CB39-9B70-4398-AF89-5FB22733CBCA}" dt="2025-12-09T13:50:18.002" v="315" actId="9405"/>
          <ac:inkMkLst>
            <pc:docMk/>
            <pc:sldMk cId="1166260400" sldId="260"/>
            <ac:inkMk id="48" creationId="{24FDA87D-5D7B-5476-D6BA-E4807918530C}"/>
          </ac:inkMkLst>
        </pc:inkChg>
        <pc:inkChg chg="add">
          <ac:chgData name="A Montgomery (Rotherhithe Primary School)" userId="a5f23681-46ec-49e8-b833-5cf5d4fd877e" providerId="ADAL" clId="{0221CB39-9B70-4398-AF89-5FB22733CBCA}" dt="2025-12-09T13:51:02.644" v="316" actId="9405"/>
          <ac:inkMkLst>
            <pc:docMk/>
            <pc:sldMk cId="1166260400" sldId="260"/>
            <ac:inkMk id="49" creationId="{67CE4D43-B2C8-786B-9F19-5C6B1B83AC08}"/>
          </ac:inkMkLst>
        </pc:inkChg>
        <pc:inkChg chg="add mod">
          <ac:chgData name="A Montgomery (Rotherhithe Primary School)" userId="a5f23681-46ec-49e8-b833-5cf5d4fd877e" providerId="ADAL" clId="{0221CB39-9B70-4398-AF89-5FB22733CBCA}" dt="2025-12-09T13:51:06.586" v="321"/>
          <ac:inkMkLst>
            <pc:docMk/>
            <pc:sldMk cId="1166260400" sldId="260"/>
            <ac:inkMk id="50" creationId="{41DDBAA1-C702-C64D-5297-42FBA14E70D5}"/>
          </ac:inkMkLst>
        </pc:inkChg>
        <pc:inkChg chg="add mod">
          <ac:chgData name="A Montgomery (Rotherhithe Primary School)" userId="a5f23681-46ec-49e8-b833-5cf5d4fd877e" providerId="ADAL" clId="{0221CB39-9B70-4398-AF89-5FB22733CBCA}" dt="2025-12-09T13:51:06.586" v="321"/>
          <ac:inkMkLst>
            <pc:docMk/>
            <pc:sldMk cId="1166260400" sldId="260"/>
            <ac:inkMk id="51" creationId="{C337CA1A-612B-B6E6-4421-D1FAB18D3B31}"/>
          </ac:inkMkLst>
        </pc:inkChg>
        <pc:inkChg chg="add mod">
          <ac:chgData name="A Montgomery (Rotherhithe Primary School)" userId="a5f23681-46ec-49e8-b833-5cf5d4fd877e" providerId="ADAL" clId="{0221CB39-9B70-4398-AF89-5FB22733CBCA}" dt="2025-12-09T13:51:06.586" v="321"/>
          <ac:inkMkLst>
            <pc:docMk/>
            <pc:sldMk cId="1166260400" sldId="260"/>
            <ac:inkMk id="52" creationId="{2BC9FBAB-C550-539A-17D4-061D899C142B}"/>
          </ac:inkMkLst>
        </pc:inkChg>
        <pc:inkChg chg="add mod">
          <ac:chgData name="A Montgomery (Rotherhithe Primary School)" userId="a5f23681-46ec-49e8-b833-5cf5d4fd877e" providerId="ADAL" clId="{0221CB39-9B70-4398-AF89-5FB22733CBCA}" dt="2025-12-09T13:51:06.586" v="321"/>
          <ac:inkMkLst>
            <pc:docMk/>
            <pc:sldMk cId="1166260400" sldId="260"/>
            <ac:inkMk id="53" creationId="{823FCA81-3E62-7DD1-D4F1-D0FB61E15BD7}"/>
          </ac:inkMkLst>
        </pc:inkChg>
        <pc:inkChg chg="add mod">
          <ac:chgData name="A Montgomery (Rotherhithe Primary School)" userId="a5f23681-46ec-49e8-b833-5cf5d4fd877e" providerId="ADAL" clId="{0221CB39-9B70-4398-AF89-5FB22733CBCA}" dt="2025-12-09T13:51:09.598" v="326"/>
          <ac:inkMkLst>
            <pc:docMk/>
            <pc:sldMk cId="1166260400" sldId="260"/>
            <ac:inkMk id="55" creationId="{368DB988-497E-8160-CC19-9776C2E38E38}"/>
          </ac:inkMkLst>
        </pc:inkChg>
        <pc:inkChg chg="add mod">
          <ac:chgData name="A Montgomery (Rotherhithe Primary School)" userId="a5f23681-46ec-49e8-b833-5cf5d4fd877e" providerId="ADAL" clId="{0221CB39-9B70-4398-AF89-5FB22733CBCA}" dt="2025-12-09T13:51:09.598" v="326"/>
          <ac:inkMkLst>
            <pc:docMk/>
            <pc:sldMk cId="1166260400" sldId="260"/>
            <ac:inkMk id="56" creationId="{43A6F214-2402-991B-DC3A-5436CE3BED6E}"/>
          </ac:inkMkLst>
        </pc:inkChg>
        <pc:inkChg chg="add mod">
          <ac:chgData name="A Montgomery (Rotherhithe Primary School)" userId="a5f23681-46ec-49e8-b833-5cf5d4fd877e" providerId="ADAL" clId="{0221CB39-9B70-4398-AF89-5FB22733CBCA}" dt="2025-12-09T13:51:09.598" v="326"/>
          <ac:inkMkLst>
            <pc:docMk/>
            <pc:sldMk cId="1166260400" sldId="260"/>
            <ac:inkMk id="57" creationId="{5B7F53AE-20FD-13B7-14A8-7691B12360D4}"/>
          </ac:inkMkLst>
        </pc:inkChg>
        <pc:inkChg chg="add mod">
          <ac:chgData name="A Montgomery (Rotherhithe Primary School)" userId="a5f23681-46ec-49e8-b833-5cf5d4fd877e" providerId="ADAL" clId="{0221CB39-9B70-4398-AF89-5FB22733CBCA}" dt="2025-12-09T13:51:09.598" v="326"/>
          <ac:inkMkLst>
            <pc:docMk/>
            <pc:sldMk cId="1166260400" sldId="260"/>
            <ac:inkMk id="58" creationId="{F59B0923-8343-AF43-FB5C-0E439587DBBE}"/>
          </ac:inkMkLst>
        </pc:inkChg>
        <pc:inkChg chg="add mod">
          <ac:chgData name="A Montgomery (Rotherhithe Primary School)" userId="a5f23681-46ec-49e8-b833-5cf5d4fd877e" providerId="ADAL" clId="{0221CB39-9B70-4398-AF89-5FB22733CBCA}" dt="2025-12-09T13:51:13.665" v="329"/>
          <ac:inkMkLst>
            <pc:docMk/>
            <pc:sldMk cId="1166260400" sldId="260"/>
            <ac:inkMk id="61" creationId="{DDAD95B2-7C2E-7098-9CC3-0EB3899E6464}"/>
          </ac:inkMkLst>
        </pc:inkChg>
        <pc:inkChg chg="add mod">
          <ac:chgData name="A Montgomery (Rotherhithe Primary School)" userId="a5f23681-46ec-49e8-b833-5cf5d4fd877e" providerId="ADAL" clId="{0221CB39-9B70-4398-AF89-5FB22733CBCA}" dt="2025-12-09T13:51:13.665" v="329"/>
          <ac:inkMkLst>
            <pc:docMk/>
            <pc:sldMk cId="1166260400" sldId="260"/>
            <ac:inkMk id="62" creationId="{072037AA-5EC8-5A3F-11C1-6AAB3FA3CCCC}"/>
          </ac:inkMkLst>
        </pc:inkChg>
        <pc:inkChg chg="add mod">
          <ac:chgData name="A Montgomery (Rotherhithe Primary School)" userId="a5f23681-46ec-49e8-b833-5cf5d4fd877e" providerId="ADAL" clId="{0221CB39-9B70-4398-AF89-5FB22733CBCA}" dt="2025-12-09T13:51:33.468" v="332"/>
          <ac:inkMkLst>
            <pc:docMk/>
            <pc:sldMk cId="1166260400" sldId="260"/>
            <ac:inkMk id="128" creationId="{BD55E007-A1FB-D4B3-5C58-7E52A5A6228F}"/>
          </ac:inkMkLst>
        </pc:inkChg>
        <pc:inkChg chg="add mod">
          <ac:chgData name="A Montgomery (Rotherhithe Primary School)" userId="a5f23681-46ec-49e8-b833-5cf5d4fd877e" providerId="ADAL" clId="{0221CB39-9B70-4398-AF89-5FB22733CBCA}" dt="2025-12-09T13:51:33.468" v="332"/>
          <ac:inkMkLst>
            <pc:docMk/>
            <pc:sldMk cId="1166260400" sldId="260"/>
            <ac:inkMk id="129" creationId="{62501F43-104D-E346-BCDF-93013F641EF4}"/>
          </ac:inkMkLst>
        </pc:inkChg>
        <pc:inkChg chg="add">
          <ac:chgData name="A Montgomery (Rotherhithe Primary School)" userId="a5f23681-46ec-49e8-b833-5cf5d4fd877e" providerId="ADAL" clId="{0221CB39-9B70-4398-AF89-5FB22733CBCA}" dt="2025-12-09T13:52:37.425" v="333" actId="9405"/>
          <ac:inkMkLst>
            <pc:docMk/>
            <pc:sldMk cId="1166260400" sldId="260"/>
            <ac:inkMk id="131" creationId="{D902EBCD-84CA-E7CF-C7E3-E3598430AAC6}"/>
          </ac:inkMkLst>
        </pc:inkChg>
        <pc:inkChg chg="add del">
          <ac:chgData name="A Montgomery (Rotherhithe Primary School)" userId="a5f23681-46ec-49e8-b833-5cf5d4fd877e" providerId="ADAL" clId="{0221CB39-9B70-4398-AF89-5FB22733CBCA}" dt="2025-12-09T13:52:40.893" v="335"/>
          <ac:inkMkLst>
            <pc:docMk/>
            <pc:sldMk cId="1166260400" sldId="260"/>
            <ac:inkMk id="132" creationId="{4697DCD0-7289-8AD9-7A88-AB8EAD5A69C0}"/>
          </ac:inkMkLst>
        </pc:inkChg>
        <pc:inkChg chg="add">
          <ac:chgData name="A Montgomery (Rotherhithe Primary School)" userId="a5f23681-46ec-49e8-b833-5cf5d4fd877e" providerId="ADAL" clId="{0221CB39-9B70-4398-AF89-5FB22733CBCA}" dt="2025-12-09T13:52:40.893" v="335"/>
          <ac:inkMkLst>
            <pc:docMk/>
            <pc:sldMk cId="1166260400" sldId="260"/>
            <ac:inkMk id="133" creationId="{B77A280D-566D-5FB8-4BB8-6488D598B54B}"/>
          </ac:inkMkLst>
        </pc:inkChg>
        <pc:inkChg chg="add mod">
          <ac:chgData name="A Montgomery (Rotherhithe Primary School)" userId="a5f23681-46ec-49e8-b833-5cf5d4fd877e" providerId="ADAL" clId="{0221CB39-9B70-4398-AF89-5FB22733CBCA}" dt="2025-12-09T13:52:50.112" v="342"/>
          <ac:inkMkLst>
            <pc:docMk/>
            <pc:sldMk cId="1166260400" sldId="260"/>
            <ac:inkMk id="134" creationId="{2F3127CF-73AF-A1F8-DDFB-DFDF1A512EA9}"/>
          </ac:inkMkLst>
        </pc:inkChg>
        <pc:inkChg chg="add mod">
          <ac:chgData name="A Montgomery (Rotherhithe Primary School)" userId="a5f23681-46ec-49e8-b833-5cf5d4fd877e" providerId="ADAL" clId="{0221CB39-9B70-4398-AF89-5FB22733CBCA}" dt="2025-12-09T13:52:50.112" v="342"/>
          <ac:inkMkLst>
            <pc:docMk/>
            <pc:sldMk cId="1166260400" sldId="260"/>
            <ac:inkMk id="135" creationId="{A51824D4-06C3-B8C6-624B-78EB7202732A}"/>
          </ac:inkMkLst>
        </pc:inkChg>
        <pc:inkChg chg="add mod">
          <ac:chgData name="A Montgomery (Rotherhithe Primary School)" userId="a5f23681-46ec-49e8-b833-5cf5d4fd877e" providerId="ADAL" clId="{0221CB39-9B70-4398-AF89-5FB22733CBCA}" dt="2025-12-09T13:52:50.112" v="342"/>
          <ac:inkMkLst>
            <pc:docMk/>
            <pc:sldMk cId="1166260400" sldId="260"/>
            <ac:inkMk id="136" creationId="{58720C73-DA9E-C5E3-5521-27DEFAE8D199}"/>
          </ac:inkMkLst>
        </pc:inkChg>
        <pc:inkChg chg="add mod">
          <ac:chgData name="A Montgomery (Rotherhithe Primary School)" userId="a5f23681-46ec-49e8-b833-5cf5d4fd877e" providerId="ADAL" clId="{0221CB39-9B70-4398-AF89-5FB22733CBCA}" dt="2025-12-09T13:52:50.112" v="342"/>
          <ac:inkMkLst>
            <pc:docMk/>
            <pc:sldMk cId="1166260400" sldId="260"/>
            <ac:inkMk id="138" creationId="{9AB08EB0-9A17-C466-F897-CB2F2BEA0BAE}"/>
          </ac:inkMkLst>
        </pc:inkChg>
        <pc:inkChg chg="add mod">
          <ac:chgData name="A Montgomery (Rotherhithe Primary School)" userId="a5f23681-46ec-49e8-b833-5cf5d4fd877e" providerId="ADAL" clId="{0221CB39-9B70-4398-AF89-5FB22733CBCA}" dt="2025-12-09T13:52:51.070" v="344"/>
          <ac:inkMkLst>
            <pc:docMk/>
            <pc:sldMk cId="1166260400" sldId="260"/>
            <ac:inkMk id="139" creationId="{E1ADCF76-51AB-B8ED-516A-A9310803024C}"/>
          </ac:inkMkLst>
        </pc:inkChg>
        <pc:inkChg chg="add mod">
          <ac:chgData name="A Montgomery (Rotherhithe Primary School)" userId="a5f23681-46ec-49e8-b833-5cf5d4fd877e" providerId="ADAL" clId="{0221CB39-9B70-4398-AF89-5FB22733CBCA}" dt="2025-12-09T13:52:51.070" v="344"/>
          <ac:inkMkLst>
            <pc:docMk/>
            <pc:sldMk cId="1166260400" sldId="260"/>
            <ac:inkMk id="141" creationId="{6565CB37-907A-FA87-82A8-482051151061}"/>
          </ac:inkMkLst>
        </pc:inkChg>
        <pc:inkChg chg="add mod">
          <ac:chgData name="A Montgomery (Rotherhithe Primary School)" userId="a5f23681-46ec-49e8-b833-5cf5d4fd877e" providerId="ADAL" clId="{0221CB39-9B70-4398-AF89-5FB22733CBCA}" dt="2025-12-09T13:52:57.779" v="347"/>
          <ac:inkMkLst>
            <pc:docMk/>
            <pc:sldMk cId="1166260400" sldId="260"/>
            <ac:inkMk id="143" creationId="{D52D7D55-6CEF-35A0-F460-A3BD1989DE1D}"/>
          </ac:inkMkLst>
        </pc:inkChg>
        <pc:inkChg chg="add mod">
          <ac:chgData name="A Montgomery (Rotherhithe Primary School)" userId="a5f23681-46ec-49e8-b833-5cf5d4fd877e" providerId="ADAL" clId="{0221CB39-9B70-4398-AF89-5FB22733CBCA}" dt="2025-12-09T13:52:57.779" v="347"/>
          <ac:inkMkLst>
            <pc:docMk/>
            <pc:sldMk cId="1166260400" sldId="260"/>
            <ac:inkMk id="144" creationId="{50429D9B-6904-0077-5F10-765E5862BB2F}"/>
          </ac:inkMkLst>
        </pc:inkChg>
        <pc:inkChg chg="add">
          <ac:chgData name="A Montgomery (Rotherhithe Primary School)" userId="a5f23681-46ec-49e8-b833-5cf5d4fd877e" providerId="ADAL" clId="{0221CB39-9B70-4398-AF89-5FB22733CBCA}" dt="2025-12-09T13:52:58.030" v="348" actId="9405"/>
          <ac:inkMkLst>
            <pc:docMk/>
            <pc:sldMk cId="1166260400" sldId="260"/>
            <ac:inkMk id="146" creationId="{CF34EBE8-A7C1-0C1E-8ED1-784DDF9064F8}"/>
          </ac:inkMkLst>
        </pc:inkChg>
        <pc:inkChg chg="add">
          <ac:chgData name="A Montgomery (Rotherhithe Primary School)" userId="a5f23681-46ec-49e8-b833-5cf5d4fd877e" providerId="ADAL" clId="{0221CB39-9B70-4398-AF89-5FB22733CBCA}" dt="2025-12-09T13:53:10.530" v="349" actId="9405"/>
          <ac:inkMkLst>
            <pc:docMk/>
            <pc:sldMk cId="1166260400" sldId="260"/>
            <ac:inkMk id="185" creationId="{DCDC14A2-E3E5-1730-7010-42F3984697C5}"/>
          </ac:inkMkLst>
        </pc:inkChg>
        <pc:inkChg chg="add">
          <ac:chgData name="A Montgomery (Rotherhithe Primary School)" userId="a5f23681-46ec-49e8-b833-5cf5d4fd877e" providerId="ADAL" clId="{0221CB39-9B70-4398-AF89-5FB22733CBCA}" dt="2025-12-09T13:53:13.009" v="350" actId="9405"/>
          <ac:inkMkLst>
            <pc:docMk/>
            <pc:sldMk cId="1166260400" sldId="260"/>
            <ac:inkMk id="200" creationId="{72A32AF8-F0E3-C876-6BE1-F4AA28454A04}"/>
          </ac:inkMkLst>
        </pc:ink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04T14:08:17.017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0 4082,'0'0'0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9T13:46:33.768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0 4082,'1057'0'0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9T13:55:54.644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247 1 4082,'-8'0'0,"0"0"0,0 1 0,0 0 0,0 1 0,1-1 0,-1 1 0,0 1 0,1 0 0,-1 0 0,1 0 0,0 1 0,0 0 0,0 0 0,1 1 0,-1 0 0,1 0 0,0 0 0,1 1 0,-1 0 0,-4 7 0,-1 3 0,2 0 0,0 1 0,0 0 0,2 0 0,0 1 0,1 0 0,-6 28 0,11-42 0,-6 28 0,1 0 0,-3 44 0,8-69 0,1 0 0,0 0 0,0 0 0,0 0 0,1 0 0,0 0 0,1 0 0,-1-1 0,1 1 0,1 0 0,-1-1 0,1 1 0,0-1 0,1 0 0,-1 0 0,1 0 0,7 8 0,-9-12 0,0-1 0,0 1 0,0 0 0,0-1 0,1 0 0,-1 1 0,0-1 0,1 0 0,-1 0 0,1-1 0,-1 1 0,1 0 0,0-1 0,-1 1 0,1-1 0,-1 0 0,1 0 0,0 0 0,-1 0 0,5-1 0,-2-1 0,1 0 0,0 0 0,-1 0 0,1 0 0,-1-1 0,0 0 0,0 0 0,5-4 0,5-6 0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9T13:55:56.050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49 413 4082,'-21'94'0,"-3"16"0,22-99 0,1 0 0,0 1 0,1-1 0,1 1 0,-1-1 0,2 0 0,2 15 0,-3-23 0,0 0 0,-1 0 0,1 0 0,0 0 0,0-1 0,1 1 0,-1 0 0,1 0 0,-1-1 0,1 1 0,0-1 0,0 1 0,0-1 0,0 0 0,0 0 0,1 0 0,-1 0 0,1 0 0,-1 0 0,1-1 0,0 1 0,-1-1 0,1 0 0,0 0 0,0 0 0,0 0 0,0 0 0,0-1 0,0 1 0,0-1 0,4 0 0,-3 0 0,0-1 0,1 0 0,-1 0 0,0 0 0,1-1 0,-1 0 0,0 0 0,0 0 0,0 0 0,0 0 0,-1-1 0,1 0 0,-1 0 0,1 0 0,-1 0 0,0 0 0,0-1 0,-1 1 0,1-1 0,4-7 0,-4 4 0,0-1 0,0 1 0,-1-1 0,1 0 0,-2 0 0,1 0 0,-1 0 0,0 0 0,-1 0 0,0 0 0,0 0 0,-1 0 0,0 0 0,0 0 0,-1 0 0,0 0 0,0 0 0,-1 1 0,0-1 0,0 1 0,-9-14 0,2 5 0,-1 1 0,0-1 0,-1 2 0,0-1 0,-2 2 0,1 0 0,-2 0 0,-21-14 0,35 27 0,1 0 0,-1 0 0,1-1 0,0 1 0,-1 0 0,1 0 0,0-1 0,-1 1 0,1 0 0,0 0 0,-1-1 0,1 1 0,0 0 0,0-1 0,0 1 0,-1 0 0,1-1 0,0 1 0,0-1 0,0 1 0,0 0 0,-1-1 0,1 1 0,0-1 0,0 1 0,0 0 0,0-1 0,0 1 0,0-1 0,0 1 0,0-1 0,0 1 0,1 0 0,-1-1 0,0 1 0,0-1 0,15-11 0,28-5 0,-41 16 0,12-3 0,5-3 0,0 1 0,0 1 0,1 1 0,34-3 0,-48 7 0,-1 0 0,0 0 0,0 0 0,0 1 0,0 0 0,0 0 0,0 0 0,-1 1 0,1 0 0,0-1 0,-1 2 0,1-1 0,-1 1 0,1-1 0,-1 1 0,0 0 0,0 1 0,-1-1 0,1 1 0,-1-1 0,1 1 0,-1 0 0,0 0 0,2 6 0,6 14 0,-1 0 0,-1 1 0,-1 1 0,-1-1 0,-2 1 0,5 50 0,2 4 0,49 379 0,-53-384 0,-7-53 0,11 67 0,-5-54 0,-8-46 0,-11-52 0,-53-160 0,-7-32 0,33 84 0,-25-250 0,63 411 0,0 1 0,1 0 0,0 0 0,1-1 0,0 1 0,0 0 0,1 0 0,0 0 0,5-11 0,-6 18 0,0-1 0,0 1 0,1 0 0,-1 0 0,1 0 0,0 0 0,-1 0 0,1 0 0,0 0 0,0 0 0,0 1 0,1-1 0,-1 1 0,0-1 0,0 1 0,1 0 0,-1 0 0,1 0 0,-1 0 0,1 1 0,0-1 0,-1 1 0,1-1 0,-1 1 0,1 0 0,0 0 0,-1 0 0,1 0 0,0 1 0,-1-1 0,1 1 0,-1-1 0,1 1 0,3 2 0,3 0 0,0 1 0,0 1 0,-1-1 0,0 1 0,0 1 0,0 0 0,0 0 0,-1 0 0,0 1 0,0 0 0,-1 0 0,0 1 0,0 0 0,-1 0 0,0 0 0,5 11 0,-3-4 0,0 1 0,-1-1 0,0 1 0,-1 1 0,-1-1 0,-1 1 0,0-1 0,0 27 0,-3-26 0,-1 0 0,-1 0 0,-1 0 0,0 0 0,-1-1 0,-1 0 0,-1 0 0,0 0 0,-1 0 0,0-1 0,-1 0 0,-1-1 0,-1 0 0,0 0 0,-12 13 0,20-26 0,1 1 0,-1 0 0,0 0 0,0-1 0,0 1 0,0-1 0,-1 1 0,1-1 0,0 0 0,0 0 0,-1 0 0,1 0 0,-1 0 0,1 0 0,-1-1 0,1 0 0,-1 1 0,1-1 0,-5 0 0,5-1 0,0 1 0,0-1 0,0 0 0,0 0 0,0 0 0,0 0 0,1 0 0,-1 0 0,0 0 0,0-1 0,1 1 0,-1-1 0,1 1 0,-1-1 0,1 0 0,0 1 0,0-1 0,-2-2 0,0-2 0,1 0 0,0 1 0,-1-1 0,2 0 0,-1 0 0,1 0 0,0 0 0,0 0 0,0 0 0,1 0 0,0 0 0,0 0 0,1-1 0,2-9 0,-2 12 0,0 0 0,0 0 0,1 0 0,-1 0 0,1 1 0,0-1 0,0 1 0,0-1 0,0 1 0,1 0 0,-1 0 0,1 0 0,0 0 0,0 0 0,0 0 0,0 1 0,0 0 0,1-1 0,-1 1 0,1 1 0,0-1 0,-1 0 0,1 1 0,7-2 0,6 1 0,0 2 0,0 0 0,0 0 0,0 2 0,23 4 0,3 0 0,-39-5 0,1 0 0,-1 0 0,1 0 0,-1-1 0,1 1 0,-1-1 0,1 0 0,-1-1 0,0 1 0,5-2 0,2-1 0,37-5 0,-38 2 0,-2 0 0,27-11 0,-30 11 0,-4 3 0,0 1 0,0 0 0,0 0 0,0 0 0,0 0 0,0 0 0,1 1 0,-1-1 0,1 0 0,-1 1 0,1-1 0,0 0 0,-1 1 0,1 0 0,4-3 0,17-8 0,-22 12 0,-1 0 0,1 0 0,0 0 0,0 1 0,-1-1 0,1 0 0,0 0 0,-1 0 0,1 1 0,0-1 0,-1 0 0,1 0 0,0 1 0,-1-1 0,1 1 0,0-1 0,-1 1 0,1-1 0,-1 1 0,1-1 0,0 2 0,1 3 0,1 0 0,-1 0 0,0 0 0,0 0 0,-1 0 0,2 11 0,0-2 0,10 59 0,7 140 0,-10-76 0,-3-66 0,-5-45 0,0-15 0,-1 0 0,0 0 0,-1 0 0,0 1 0,-1-1 0,0 0 0,-3 13 0,4-23 0,0-1 0,0 1 0,0-1 0,0 1 0,0-1 0,0 1 0,0-1 0,-1 0 0,1 1 0,0-1 0,0 1 0,0-1 0,0 1 0,-1-1 0,1 1 0,0-1 0,0 0 0,-1 1 0,1-1 0,0 0 0,-1 1 0,1-1 0,0 0 0,-1 1 0,1-1 0,-1 0 0,1 0 0,0 1 0,-1-1 0,1 0 0,-1 0 0,1 0 0,-1 0 0,1 1 0,-1-1 0,1 0 0,0 0 0,-1 0 0,1 0 0,-1 0 0,1 0 0,-1 0 0,1 0 0,-1-1 0,0 1 0,-18-22 0,-10-43 0,1-32 0,5-2 0,4 0 0,-10-159 0,21 153 0,6 21 0,4 10 0,0 59 0,0-1 0,1 0 0,6-17 0,-8 29 0,-1 1 0,1 0 0,1 0 0,-1 0 0,0 0 0,1 0 0,0 0 0,0 0 0,-1 0 0,2 0 0,-1 1 0,0-1 0,0 1 0,1 0 0,0-1 0,-1 1 0,1 0 0,5-2 0,-6 4 0,0 0 0,0 0 0,0 0 0,0 0 0,0 0 0,0 0 0,0 1 0,0-1 0,0 1 0,0 0 0,0 0 0,0-1 0,0 1 0,-1 0 0,1 1 0,0-1 0,-1 0 0,1 0 0,-1 1 0,1-1 0,-1 1 0,1-1 0,-1 1 0,0-1 0,0 1 0,0 0 0,1 2 0,27 53 0,-28-55 0,3 7 0,11 39 0,-11-37 0,8 50 0,-9-50 0,0 44 0,-2-47 0,-11 31 0,7-33 0,1-7 0,1-18 0,2 11 0,0-1 0,1 1 0,0 0 0,0 1 0,0-1 0,7-12 0,-9 18 0,1 0 0,0 0 0,0 0 0,0 0 0,0 0 0,0 0 0,1 1 0,-1-1 0,1 0 0,-1 1 0,1-1 0,-1 1 0,1 0 0,0-1 0,0 1 0,0 0 0,-1 0 0,1 0 0,0 0 0,1 0 0,-1 1 0,0-1 0,0 1 0,0-1 0,0 1 0,0 0 0,0 0 0,1 0 0,-1 0 0,0 0 0,0 0 0,0 0 0,0 1 0,1-1 0,3 3 0,4 2 0,0 1 0,0 0 0,-1 0 0,1 2 0,14 13 0,12 9 0,-20-19 0,1-1 0,0-1 0,0 0 0,30 9 0,-45-17 0,0 0 0,0 0 0,1 0 0,-1 0 0,1 0 0,-1-1 0,1 1 0,-1-1 0,1 1 0,-1-1 0,1 0 0,-1 0 0,5-1 0,0-1 0,-5 3 0,1-1 0,-1 0 0,1 0 0,-1 0 0,0 0 0,1 0 0,-1-1 0,1 1 0,-1-1 0,0 0 0,1 1 0,-1-1 0,0 0 0,0 0 0,3-2 0,1-1 0,24-12 0,-24 6 0,-3 4 0,8-7 0,0-4 0,11-43 0,-13 32 0,-7 20 0,0 1 0,0-1 0,0 1 0,1 0 0,0 0 0,1 0 0,0 0 0,0 0 0,0 1 0,6-7 0,-9 12 0,1 0 0,-1 1 0,1-1 0,-1 1 0,0-1 0,1 1 0,-1-1 0,1 1 0,-1 0 0,1 0 0,-1 0 0,1 0 0,-1 0 0,1 0 0,-1 0 0,1 1 0,-1-1 0,1 0 0,-1 1 0,1-1 0,-1 1 0,0 0 0,1-1 0,-1 1 0,0 0 0,0 0 0,1 0 0,-1 0 0,0 0 0,0 0 0,0 0 0,0 0 0,0 0 0,0 2 0,37 50 0,-31-42 0,33 45 0,-39-53 0,1-1 0,0 0 0,0 1 0,0-1 0,0 0 0,0 0 0,0 0 0,1 0 0,-1-1 0,1 1 0,-1-1 0,1 1 0,5 1 0,-6-3 0,0 0 0,0 0 0,0 0 0,1 0 0,-1-1 0,0 1 0,0-1 0,0 1 0,0-1 0,0 0 0,0 0 0,0 0 0,0 0 0,0 0 0,0 0 0,0-1 0,-1 1 0,1-1 0,0 1 0,-1-1 0,2-2 0,34-36 0,-2-2 0,30-49 0,-19 26 0,7-8 0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9T13:55:56.803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19 4082,'220'-11'0,"37"3"0,370 36 0,-504-20 0,-65-5 0,-57-3 0,11 1 0,1-1 0,0-1 0,-1 0 0,1 0 0,0-1 0,-1-1 0,0 0 0,21-8 0,-1-6 0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9T13:55:58.725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0 4082,'98'350'0,"-80"-292"0,-16-51 0,5 16 0,-1 0 0,-1 0 0,2 37 0,-6-28 0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9T13:55:59.487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0 427 4082,'4'80'0,"22"134"0,-11-120 0,-18-128 0,1 0 0,2 0 0,1 0 0,2 0 0,2 0 0,15-60 0,-12 64 0,1 1 0,1 1 0,2 0 0,1 0 0,1 1 0,1 1 0,1 0 0,31-36 0,-44 58 0,1 1 0,-1-1 0,1 1 0,0-1 0,0 1 0,0 0 0,0 0 0,1 1 0,-1-1 0,1 1 0,-1 0 0,1 1 0,0-1 0,0 1 0,0-1 0,0 2 0,9-2 0,-11 3 0,0-1 0,1 1 0,-1 0 0,0 0 0,0 0 0,-1 0 0,1 0 0,0 1 0,0-1 0,-1 1 0,1 0 0,0-1 0,-1 1 0,0 1 0,1-1 0,-1 0 0,0 1 0,0-1 0,-1 1 0,1-1 0,0 1 0,-1 0 0,0 0 0,1-1 0,-1 1 0,0 0 0,0 0 0,0 6 0,4 16 0,-2-1 0,0 1 0,-1 31 0,-3-38 0,1 0 0,1 0 0,1 0 0,1 0 0,0 0 0,2 0 0,8 23 0,-13-39 0,1 0 0,0-1 0,0 1 0,0 0 0,0 0 0,0 0 0,0-1 0,0 1 0,1 0 0,-1-1 0,0 1 0,1-1 0,0 0 0,-1 1 0,1-1 0,0 0 0,-1 0 0,1 0 0,0 0 0,0 0 0,0-1 0,3 2 0,2 0 0,2 1 0,0-1 0,0 0 0,0 0 0,1-1 0,-1 0 0,0-1 0,0 0 0,1 0 0,-1-1 0,0 0 0,0-1 0,0 0 0,0 0 0,0-1 0,0 0 0,15-8 0,-10 3 0,0 1 0,0-2 0,0 0 0,-2 0 0,1-1 0,-1-1 0,0 0 0,-1-1 0,10-13 0,-16 18 0,-1 0 0,0 0 0,0 0 0,0 0 0,-1-1 0,0 1 0,0-1 0,-1 0 0,0 0 0,0 0 0,-1 0 0,0 0 0,0 0 0,-1 0 0,0-1 0,-1 1 0,0 0 0,0 0 0,0 0 0,-1 0 0,-1 0 0,1 0 0,-1 1 0,0-1 0,-1 1 0,0 0 0,0 0 0,-1 0 0,0 0 0,0 1 0,0-1 0,-1 2 0,0-1 0,0 0 0,0 1 0,-1 0 0,1 1 0,-1 0 0,-1 0 0,1 0 0,0 1 0,-1 0 0,-12-3 0,-46-3 0,61 8 0,0 1 0,0 0 0,-1 1 0,1-1 0,0 1 0,0 0 0,0 0 0,0 1 0,0-1 0,-8 4 0,12 1 0,11-3 0,15-2 0,7-12 0,-1-2 0,0-1 0,31-20 0,60-26 0,-100 51 0,1 2 0,0 0 0,0 1 0,0 2 0,1 0 0,31 0 0,-47 4 0,-1 0 0,0 1 0,1 0 0,-1 0 0,0 1 0,0 0 0,0 0 0,0 1 0,0-1 0,11 8 0,-14-7 0,0 0 0,0 1 0,0-1 0,0 1 0,0 0 0,-1 0 0,0 0 0,0 1 0,0-1 0,0 1 0,-1 0 0,0 0 0,0 0 0,0 0 0,0 0 0,1 8 0,3 14 0,-2-8 0,0 1 0,-2-1 0,0 1 0,-2 36 0,0-43 0,0-1 0,1 1 0,0-1 0,5 23 0,-6-33 0,1 0 0,0 0 0,0-1 0,0 1 0,0 0 0,0-1 0,0 1 0,0-1 0,1 1 0,-1-1 0,1 0 0,-1 1 0,1-1 0,-1 0 0,1 0 0,-1 0 0,1 0 0,0 0 0,0 0 0,0-1 0,-1 1 0,3 0 0,-2-1 0,1 0 0,-1 1 0,0-1 0,1-1 0,-1 1 0,0 0 0,0 0 0,0-1 0,1 1 0,-1-1 0,0 0 0,0 0 0,0 0 0,0 0 0,0 0 0,0 0 0,0 0 0,0-1 0,-1 1 0,3-2 0,35-38 0,-30 31 0,18-24 0,8 0 0,-32 31 0,4-4 0,1 0 0,0 1 0,0 0 0,1 0 0,0 1 0,0 0 0,0 0 0,0 1 0,1 0 0,0 1 0,0 0 0,0 1 0,0 0 0,16-1 0,-5 2 0,-2 1 0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9T13:55:59.659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0 4082,'0'0'0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9T13:56:03.329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2116 4082,'94'-119'0,"139"-205"0,41-53 0,-198 281 0,158-150 0,-184 201 0,-14 10 0,-11 0 0,-21 30 0,9-25 0,0-8 0,-10 33 0,-2 3 0,0 1 0,0-1 0,0 1 0,-1-1 0,1 1 0,-1-1 0,1 0 0,-1 1 0,0-1 0,0 0 0,1 0 0,-1 1 0,0-1 0,-1 0 0,1 0 0,0 1 0,0-1 0,-1 0 0,0-2 0,1 0 0,0 2 0,0 1 0,0-1 0,-1 1 0,1-1 0,0 1 0,-1-1 0,1 1 0,-1 0 0,0-1 0,1 1 0,-1 0 0,0 0 0,0-1 0,0 1 0,1 0 0,-1 0 0,-1 0 0,1 0 0,-1-1 0,0-1 0,0 1 0,0-1 0,1 1 0,-2 0 0,1 0 0,0 0 0,0 0 0,-1 0 0,1 0 0,-1 1 0,1-1 0,-1 1 0,0-1 0,0 1 0,1 0 0,-1 0 0,0 1 0,0-1 0,0 0 0,0 1 0,0 0 0,0 0 0,0 0 0,0 0 0,0 0 0,0 1 0,0-1 0,0 1 0,0 0 0,0-1 0,0 2 0,1-1 0,-1 0 0,-5 3 0,-2 3 0,-1 0 0,1 1 0,1 0 0,-1 1 0,1 0 0,-15 20 0,-8 13 0,28-31 0,1 2 0,0-5 0,-1 1 0,1 0 0,1 0 0,-1 0 0,1 0 0,1 0 0,0 0 0,0 1 0,1-1 0,0 0 0,1 1 0,2 14 0,-1-17 0,0 0 0,0 0 0,1-1 0,0 1 0,0-1 0,0 0 0,1 0 0,0 0 0,0 0 0,1 0 0,-1-1 0,1 0 0,1 0 0,-1 0 0,0-1 0,1 0 0,9 5 0,-1-1 0,0-1 0,1 0 0,0-1 0,1-1 0,-1 0 0,21 3 0,78 20 0,-102-25 0,-1 1 0,1 0 0,-1 0 0,0 1 0,0 1 0,0 0 0,12 10 0,-20-14 0,-1 0 0,1 0 0,-1 1 0,0-1 0,0 1 0,0 0 0,0-1 0,0 1 0,0 0 0,-1 0 0,0 0 0,1 0 0,-1 1 0,0-1 0,-1 0 0,1 0 0,0 1 0,-1-1 0,0 0 0,0 1 0,0-1 0,0 1 0,0-1 0,-1 0 0,0 0 0,1 1 0,-1-1 0,0 0 0,-1 0 0,1 0 0,-2 3 0,-5 12 0,-1-1 0,0 0 0,-18 24 0,-71 68 0,85-96 0,-17 17 0,26-26 0,0-1 0,-1 0 0,1 0 0,-1 0 0,0 0 0,0-1 0,0 1 0,0-1 0,-9 2 0,12-4 0,-1 0 0,1 1 0,-1-1 0,1 0 0,-1-1 0,1 1 0,-1 0 0,1-1 0,-1 1 0,1-1 0,-1 0 0,1 0 0,-1 0 0,1 0 0,0 0 0,0 0 0,0-1 0,-1 1 0,1-1 0,1 0 0,-1 1 0,-2-4 0,-3-4 0,0 0 0,0-1 0,1 1 0,1-2 0,0 1 0,0 0 0,1-1 0,0 0 0,1 0 0,-2-16 0,-2-17 0,-2-57 0,8 77 0,-3-86 0,6 0 0,4 0 0,5 0 0,44-186 0,-41 240 0,10-27 0,-11 52 0,-13 32 0,1-1 0,-1 0 0,0 0 0,1 1 0,-1-1 0,0 0 0,1 1 0,-1-1 0,0 0 0,0 1 0,1-1 0,-1 0 0,0 1 0,0-1 0,0 1 0,1-1 0,-1 1 0,0-1 0,0 0 0,0 1 0,0-1 0,0 1 0,0-1 0,0 1 0,0-1 0,0 0 0,0 1 0,0-1 0,0 1 0,0-1 0,0 1 0,-1 0 0,-1 66 0,2-59 0,1 80 0,3 0 0,4 0 0,39 167 0,-47-254 0,15 67 0,30 84 0,-39-134 0,1-1 0,0 0 0,2 0 0,0-1 0,1 0 0,0-1 0,1 0 0,1 0 0,0-2 0,15 14 0,8-1 0,-25-24 0,-2-2 0,-1 2 0,0-1 0,0 0 0,1 0 0,-1 0 0,0-1 0,0 0 0,0-1 0,1 1 0,-1-1 0,0-1 0,0 1 0,9-4 0,-12 4 0,0 0 0,-1-1 0,1 1 0,-1-1 0,1 1 0,-1-1 0,1 0 0,-1-1 0,0 1 0,0 0 0,0-1 0,-1 0 0,1 1 0,0-1 0,-1 0 0,0 0 0,0-1 0,0 1 0,3-6 0,-1 1 0,4-10 0,-1-1 0,0 1 0,-2-1 0,0-1 0,-1 1 0,0-1 0,-2 1 0,-1-1 0,-1-33 0,-4-9 0,-21-108 0,14 118 0,-3 14 0,-6-5 0,13 38 0,0 3 0,5 1 0,1-1 0,-1 1 0,1-1 0,-1 1 0,0 0 0,0 0 0,0 0 0,0 0 0,0 0 0,0 0 0,0 0 0,0 1 0,0-1 0,0 1 0,0 0 0,0-1 0,0 1 0,-1 0 0,1 0 0,0 0 0,0 1 0,0-1 0,0 0 0,-3 2 0,2-1 0,1 1 0,-1 0 0,1 0 0,0 0 0,0 0 0,0 0 0,0 0 0,0 0 0,0 1 0,0-1 0,1 1 0,-1 0 0,1-1 0,0 1 0,-2 4 0,0 2 0,1 1 0,-1 0 0,1-1 0,1 1 0,0 0 0,0 0 0,1 0 0,0 0 0,1 0 0,3 13 0,-3-17 0,1 0 0,0 0 0,1 0 0,-1 0 0,1-1 0,1 1 0,-1-1 0,1 0 0,0 0 0,0 0 0,0 0 0,0 0 0,1-1 0,0 0 0,0 0 0,0 0 0,1-1 0,-1 0 0,1 0 0,0 0 0,0-1 0,0 1 0,0-2 0,0 1 0,0 0 0,0-1 0,1-1 0,-1 1 0,9-1 0,-1 0 0,0-1 0,0 0 0,0-1 0,0-1 0,-1 0 0,1-1 0,-1 0 0,1-1 0,-1-1 0,-1 0 0,1-1 0,15-11 0,-13 7 0,0-1 0,0-1 0,-1 0 0,-1-1 0,0 0 0,-1-1 0,0-1 0,14-26 0,-20 30 0,-1 1 0,0-2 0,-1 1 0,0 0 0,-1-1 0,0 1 0,-1-1 0,-1 0 0,0 0 0,0 0 0,-2 0 0,1 0 0,-5-22 0,-5-1 0,4 30 0,1 3 0,4 1 0,0 0 0,0 0 0,0 1 0,-1-1 0,1 1 0,-1-1 0,1 1 0,-1-1 0,1 1 0,-1 0 0,0 0 0,0 0 0,1 0 0,-1 0 0,0 0 0,0 1 0,0-1 0,0 0 0,0 1 0,0 0 0,0-1 0,0 1 0,0 0 0,0 0 0,0 0 0,-1 0 0,1 1 0,0-1 0,0 0 0,0 1 0,0 0 0,0-1 0,1 1 0,-1 0 0,0 0 0,0 0 0,0 0 0,1 0 0,-1 1 0,0-1 0,1 0 0,-1 1 0,-2 2 0,-1 3 0,-1 1 0,1-1 0,0 1 0,0 0 0,1 0 0,0 1 0,0-1 0,-3 16 0,5-13 0,0 1 0,0-1 0,1 1 0,1 0 0,0-1 0,1 1 0,0 0 0,1-1 0,0 1 0,0-1 0,2 1 0,-1-1 0,1 0 0,1 0 0,6 11 0,-8-17 0,0 0 0,0-1 0,1 1 0,-1 0 0,1-1 0,0 0 0,0 0 0,1 0 0,-1-1 0,1 1 0,0-1 0,-1 0 0,1 0 0,1-1 0,-1 1 0,0-1 0,1-1 0,-1 1 0,1-1 0,-1 0 0,1 0 0,0 0 0,0-1 0,-1 0 0,1 0 0,0 0 0,0-1 0,-1 0 0,1 0 0,-1 0 0,1-1 0,8-3 0,-3 0 0,0-1 0,-1 0 0,0 0 0,0-1 0,-1 0 0,0-1 0,0 0 0,-1 0 0,1-1 0,11-18 0,-4 4 0,-1 0 0,-1-1 0,17-44 0,-15 19 0,-2-1 0,-2 0 0,-2-1 0,-3-1 0,-2 1 0,-3-92 0,-3 78 0,0 55 0,2 3 0,-1-1 0,-1 1 0,1 0 0,-1 0 0,-1 0 0,1 1 0,-1-1 0,0 0 0,-1 0 0,0 1 0,-5-10 0,8 16 0,-1 0 0,1-1 0,0 1 0,0 0 0,0 0 0,0 0 0,-1 0 0,1 0 0,0 0 0,0 0 0,0 0 0,0 0 0,-1 0 0,1 0 0,0 0 0,0 1 0,0-1 0,0 0 0,-1 0 0,1 0 0,0 0 0,0 0 0,0 0 0,0 0 0,0 0 0,-1 0 0,1 1 0,0-1 0,0 0 0,0 0 0,0 0 0,0 0 0,0 0 0,0 1 0,0-1 0,-1 0 0,1 0 0,0 0 0,0 0 0,0 1 0,0-1 0,0 0 0,0 0 0,0 0 0,0 0 0,0 1 0,0-1 0,0 0 0,0 0 0,0 0 0,0 1 0,0-1 0,1 0 0,-1 0 0,0 0 0,0 0 0,0 0 0,0 1 0,0-1 0,0 0 0,0 0 0,0 0 0,1 1 0,0 27 0,6 38 0,6-1 0,3-1 0,2 0 0,3-2 0,2 0 0,39 71 0,-29-69 0,-24-46 0,21 54 0,-29-67 0,0-1 0,0 1 0,0 0 0,-1 0 0,1 0 0,-1 0 0,-1 0 0,1 0 0,-1 0 0,1 0 0,-2 0 0,-2 9 0,-3 1 0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9T13:56:03.503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14 525 4082,'-13'8'0,"71"-47"0,-26 13 0,28-19 0,-4 0 0,55-38 0,1-1 0,29-21 0,-2 0 0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9T13:57:08.726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109 846 4082,'-3'35'0,"-2"0"0,-1-1 0,-17 58 0,0-2 0,5-1 0,5 0 0,-5 149 0,21-190 0,-2-46 0,-1 1 0,1 0 0,-1-1 0,1 1 0,0 0 0,0-1 0,1 1 0,-1-1 0,0 1 0,1-1 0,-1 0 0,1 0 0,0 0 0,0 0 0,0 0 0,0 0 0,4 3 0,-4-4 0,0 0 0,0-1 0,0 1 0,0-1 0,0 0 0,0 1 0,0-1 0,0 0 0,0 0 0,1 0 0,-1 0 0,0-1 0,0 1 0,0-1 0,0 1 0,0-1 0,0 0 0,2-1 0,5-3 0,-1 0 0,0 0 0,0-1 0,0 0 0,-1-1 0,1 0 0,11-15 0,34-53 0,-3-2 0,56-117 0,-63 110 0,-42 83 0,-1 0 0,0 0 0,1 0 0,-1 0 0,1 0 0,-1 0 0,1 0 0,-1 0 0,1 0 0,0 0 0,0 1 0,-1-1 0,1 0 0,0 0 0,0 1 0,0-1 0,0 0 0,2 0 0,1 17 0,-10 52 0,3-47 0,3-21 0,-3 163 0,6-106 0,1-46 0,3-1 0,-6-7 0,1 0 0,-1 0 0,1 1 0,0-1 0,0 0 0,0-1 0,0 1 0,0 0 0,1 0 0,-1-1 0,1 0 0,-1 1 0,1-1 0,0 0 0,0 0 0,0-1 0,4 3 0,-5-4 0,0 1 0,0-1 0,1 0 0,-1 1 0,0-1 0,0 0 0,1 0 0,-1-1 0,0 1 0,0 0 0,0-1 0,1 1 0,-1-1 0,0 0 0,0 1 0,0-1 0,0 0 0,0 0 0,0-1 0,0 1 0,-1 0 0,1-1 0,0 1 0,-1-1 0,1 1 0,-1-1 0,1 0 0,-1 0 0,2-2 0,13-20 0,-1-2 0,-1 0 0,0-1 0,-3 0 0,13-41 0,-5 10 0,-15 45 0,13-58 0,-8 37 0,2 1 0,2 1 0,0-1 0,23-34 0,-25 46 0,2 1 0,1 1 0,0 0 0,2 1 0,0 1 0,1 0 0,20-15 0,-30 24 0,-3 5 0,-1 1 0,1-1 0,-1 1 0,1-1 0,0 1 0,0 0 0,0 0 0,0 1 0,1-1 0,4 0 0,-3-1 0,1 1 0,0 0 0,0 0 0,0 0 0,0 1 0,0 0 0,0 0 0,0 1 0,1 0 0,6 1 0,-11-1 0,-1 0 0,1 1 0,-1-1 0,1 1 0,-1 0 0,0 0 0,1 0 0,-1 0 0,0 0 0,0 0 0,1 1 0,-1-1 0,0 1 0,-1 0 0,1-1 0,0 1 0,0 0 0,-1 0 0,1 0 0,-1 0 0,0 1 0,1-1 0,-1 0 0,0 0 0,0 1 0,0-1 0,-1 1 0,1-1 0,-1 1 0,1 2 0,1 28 0,-1 0 0,-2 0 0,-1 0 0,-9 44 0,8-52 0,-18 131 0,17-110 0,3-5 0,1-38 0,0 1 0,1 0 0,-1-1 0,1 1 0,0-1 0,0 1 0,0-1 0,1 1 0,-1-1 0,1 0 0,0 0 0,0 1 0,0-1 0,0 0 0,0-1 0,1 1 0,-1 0 0,1-1 0,0 1 0,5 2 0,-7-4 0,1 0 0,-1-1 0,1 0 0,-1 1 0,1-1 0,-1 0 0,1 1 0,-1-1 0,1 0 0,0 0 0,-1 0 0,1-1 0,-1 1 0,1 0 0,-1 0 0,1-1 0,-1 1 0,3-2 0,-1 0 0,0 0 0,0 0 0,-1 0 0,1 0 0,0 0 0,-1-1 0,0 1 0,0-1 0,0 0 0,0 1 0,3-6 0,-3 4 0,0 1 0,0-1 0,0 0 0,-1 0 0,0 0 0,1 0 0,-1 0 0,-1 0 0,1 0 0,-1 0 0,1 0 0,-1-1 0,0 1 0,-1 0 0,1 0 0,-1 0 0,1 0 0,-1 0 0,-1 0 0,-2-7 0,0 4 0,0 0 0,0 1 0,-1-1 0,0 1 0,-1 0 0,1 1 0,-1-1 0,0 1 0,-1 0 0,1 1 0,-1-1 0,0 1 0,-7-3 0,10 5 0,0 0 0,0 0 0,0 0 0,1 0 0,-1-1 0,1 1 0,-1-1 0,1 0 0,0 0 0,0 0 0,0-1 0,1 1 0,-1-1 0,1 0 0,0 1 0,-3-6 0,5 6 0,-1 0 0,1 1 0,0-1 0,0 0 0,0 0 0,0 1 0,0-1 0,1 0 0,-1 1 0,1-1 0,0 0 0,-1 1 0,1-1 0,0 1 0,1-1 0,-1 1 0,0 0 0,4-5 0,5-4 0,0 0 0,1 1 0,0 0 0,1 1 0,0 0 0,18-10 0,-23 15 0,26-15 0,2 1 0,0 2 0,46-16 0,-32 16 0,-39 16 0,1 2 0,-6-3 0,-1 1 0,1-1 0,0 1 0,-1 1 0,1-1 0,-1 0 0,0 1 0,1 0 0,-1 0 0,1 1 0,-1-1 0,0 1 0,0 0 0,0 0 0,0 0 0,0 0 0,0 1 0,-1 0 0,6 5 0,-6-3 0,0-1 0,0 1 0,0 0 0,-1 1 0,0-1 0,0 0 0,-1 1 0,1-1 0,-1 1 0,0-1 0,-1 1 0,1 0 0,-1-1 0,0 1 0,-2 8 0,-15 111 0,11-98 0,1-1 0,1 1 0,2 0 0,1 0 0,1 0 0,4 29 0,4-19 0,-3-30 0,0-2 0,-2-1 0,-1 0 0,1-1 0,0 1 0,0 0 0,1-1 0,-1 0 0,1 0 0,-1 0 0,1 0 0,0-1 0,6 4 0,-8-6 0,0 1 0,0 0 0,0-1 0,0 1 0,0-1 0,0 0 0,0 1 0,0-1 0,0 0 0,0 0 0,1-1 0,-1 1 0,0 0 0,0-1 0,0 1 0,0-1 0,3-1 0,-2 0 0,0 0 0,0 0 0,0 0 0,-1 0 0,1-1 0,-1 1 0,1-1 0,-1 1 0,0-1 0,0 0 0,0 0 0,0 0 0,0 0 0,-1-1 0,1 1 0,-1 0 0,0-1 0,0 1 0,0 0 0,0-5 0,0 0 0,0 0 0,-1 0 0,0-1 0,0 1 0,-1 0 0,-2-14 0,-3 6 0,0 0 0,-1 1 0,0 0 0,-14-19 0,18 30 0,0 0 0,0-1 0,0 0 0,0 0 0,1 0 0,-1 0 0,1 0 0,1 0 0,-1 0 0,1-1 0,0 1 0,0-1 0,0 1 0,1-10 0,1 12 0,1 0 0,-1 1 0,1 0 0,-1-1 0,1 1 0,0 0 0,0 0 0,0 0 0,0 0 0,0 0 0,1 0 0,-1 1 0,0-1 0,1 1 0,0 0 0,-1 0 0,4-2 0,4-2 0,26-10 0,1 0 0,1 3 0,0 1 0,63-9 0,-20 4 0,25-9 0,-27 5 0,-28 11 0,-75 41 0,17-23 0,-20 26 0,-37 67 0,36-51 0,24-38 0,1 1 0,-15 51 0,19-54 0,-1-8 0,-1 1 0,1-1 0,0 0 0,0 0 0,1 0 0,-1 0 0,1 0 0,-1 0 0,1 0 0,0 0 0,0 0 0,0 0 0,3 5 0,-4-8 0,1 1 0,-1-1 0,1 1 0,0-1 0,-1 1 0,1-1 0,-1 1 0,1-1 0,0 1 0,-1-1 0,1 0 0,0 0 0,0 1 0,-1-1 0,1 0 0,0 0 0,-1 0 0,1 1 0,0-1 0,0 0 0,0 0 0,0-1 0,2 1 0,-1-1 0,0 1 0,0-1 0,0 0 0,0 0 0,0 0 0,0 0 0,0-1 0,0 1 0,0 0 0,2-3 0,11-11 0,-1-1 0,0-1 0,-2 0 0,0-1 0,17-33 0,-6 12 0,84-158 0,160-416 0,-239 537 0,-5 3 0,-8 13 0,-6 7 0,-8 51 0,-1-1 0,0 0 0,1 0 0,-1 0 0,0 0 0,-1 0 0,1 0 0,0 1 0,-1-1 0,0 0 0,0-3 0,0 6 0,1 0 0,-1-1 0,1 1 0,0 0 0,-1 0 0,1 0 0,-1 0 0,1 0 0,0 0 0,-1 0 0,1 0 0,-1 0 0,1 0 0,0 0 0,-1 0 0,1 0 0,-1 0 0,1 0 0,0 0 0,-1 0 0,1 0 0,-1 0 0,1 1 0,0-1 0,-1 0 0,1 0 0,0 1 0,-1-1 0,1 0 0,0 0 0,-1 1 0,1-1 0,0 0 0,0 1 0,-1-1 0,1 0 0,0 1 0,0-1 0,-1 1 0,-4 7 0,-1 1 0,1-1 0,0 1 0,-4 11 0,-14 46 0,3 1 0,-15 86 0,-6 136 0,-18 338 0,41-408 0,5-52 0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9T13:59:42.139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3747 1 4082,'27'5'0,"46"8"0,102 31 0,-111-18 0,-1 3 0,-1 2 0,58 40 0,-82-44 0,0 1 0,-2 2 0,-2 1 0,-1 2 0,42 53 0,-37-35 0,-3 1 0,-3 2 0,-1 1 0,-3 1 0,-3 1 0,-2 2 0,17 68 0,72 422 0,-97-413 0,-2 179 0,-14-256 0,-10 72 0,10-119 0,-3 38 0,3-46 0,-8 37 0,-1 10 0,9-40 0,-1 2 0,0 0 0,0 0 0,-1-1 0,-9 22 0,12-30 0,0-4 0,0 1 0,0-1 0,0 0 0,0 1 0,0-1 0,0 1 0,0-1 0,0 0 0,0 1 0,0-1 0,0 1 0,0-1 0,0 0 0,0 1 0,0-1 0,0 0 0,-1 1 0,1-1 0,0 1 0,0-1 0,0 0 0,-1 1 0,1-1 0,0 0 0,0 0 0,-1 1 0,1-1 0,0 0 0,-1 1 0,1-1 0,0 0 0,-1 0 0,1 0 0,0 1 0,-1-1 0,1 0 0,-1 0 0,1 0 0,0 0 0,-1 0 0,1 0 0,-1 0 0,1 0 0,0 0 0,-1 0 0,1 0 0,-1 0 0,1-2 0,-1-1 0,-1-1 0,1 1 0,-9-4 0,2 6 0,-37-2 0,3 3 0,-1083-8 0,701 23 0,156-1 0,-419-48 0,631 29 0,-142-3 0,-346 31 0,406-13 0,-3-6 0,-181-19 0,273 12 0,5-1 0,-166-6 0,158 10 0,31-1 0,1 2 0,-30 4 0,-31 4 0,-126 25 0,97-20 0,59-7 0,94-3 0,23-10 0,31-5 0,396-38 0,-187 30 0,172-16 0,-26-35 0,-204 27 0,298 1 0,-543 42 0,65-2 0,324-21 0,-54 10 0,-136 10 0,-137 2 0,110 13 0,-18 3 0,-119-14 0,-11 0 0,0 0 0,33 7 0,15 3 0,82 12 0,-74-8 0,-47-9 0,9 1 0,77 3 0,-81-7 0,-31-3 0,37-10 0,-37 11 0,0-2 0,29-16 0,-11 3 0,7-7 0,-29 13 0,-1-1 0,6-6 0,-1 0 0,0-1 0,-2 0 0,1-1 0,-2 1 0,0-2 0,-1 1 0,-1-1 0,-1 0 0,0 0 0,-2 0 0,0 0 0,0-22 0,-2-2 0,-2 0 0,-1 0 0,-3 1 0,-18-72 0,3 42 0,-3 1 0,-3 1 0,-3 1 0,-2 2 0,-4 1 0,-3 2 0,-53-67 0,27 50 0,-122-115 0,-96-49 0,76 88 0,44 36 0,138 98 0,16 11 0,9 11 0,0 0 0,0 0 0,0 0 0,0-1 0,0 1 0,0 0 0,0 0 0,0 0 0,0 0 0,-1 0 0,1 0 0,0 0 0,0 0 0,0-1 0,0 1 0,0 0 0,0 0 0,0 0 0,0 0 0,0 0 0,0 0 0,0 0 0,0-1 0,0 1 0,0 0 0,0 0 0,0 0 0,0 0 0,0 0 0,1 0 0,-1 0 0,0-1 0,0 1 0,0 0 0,0 0 0,0 0 0,0 0 0,0 0 0,0 0 0,0 0 0,0 0 0,0 0 0,1 0 0,-1 0 0,0-1 0,0 1 0,0 0 0,0 0 0,0 0 0,0 0 0,0 0 0,0 0 0,1 0 0,-1 0 0,0 0 0,0 0 0,0 0 0,0 0 0,0 0 0,1 0 0,3 1 0,0 1 0,0-1 0,-1 1 0,1 0 0,0 0 0,0 0 0,5 5 0,11 5 0,33 13 0,-1 3 0,-1 2 0,-1 3 0,-2 1 0,66 63 0,-64-49 0,-2 2 0,-3 2 0,-2 2 0,52 86 0,-57-75 0,-3 3 0,-3 1 0,23 73 0,-39-92 0,-2 0 0,-3 1 0,-2 0 0,-2 0 0,1 69 0,-7-87 0,-1 0 0,-1 0 0,-2 0 0,-10 44 0,12-70 0,-4 12 0,-1 0 0,0-1 0,-1 0 0,-1 0 0,-1 0 0,-21 30 0,-78 89 0,90-116 0,5-6 0,-212 237 0,196-223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9T13:46:38.967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206 879 4082,'-2'-25'0,"-2"0"0,0 0 0,-9-29 0,5 25 0,1 0 0,2-1 0,-3-43 0,3-9 0,-3 6 0,7 39 0,-2-7 0,-1-4 0,2 0 0,1 3 0,1 2 0,1-19 0,-1 61 0,0 0 0,-1 0 0,1 1 0,0-1 0,0 0 0,0 1 0,0-1 0,0 0 0,0 1 0,1-1 0,-1 0 0,0 1 0,0-1 0,0 0 0,1 1 0,-1-1 0,0 0 0,1 1 0,-1-1 0,0 1 0,1-1 0,-1 0 0,1 1 0,-1-1 0,1 1 0,-1 0 0,2-1 0,8 16 0,5 36 0,-14-49 0,10 42 0,-5-3 0,-15-78 0,9 34 0,-1 1 0,1-1 0,-1 1 0,1-1 0,-1 1 0,0 0 0,0-1 0,0 1 0,0 0 0,0 0 0,0 0 0,-1 0 0,-2-3 0,2-26 0,-6-16 0,4 27 0,1 10 0,-14-11 0,15 18 0,1 1 0,-1-1 0,0 1 0,0-1 0,0 1 0,0 0 0,0 0 0,-1 0 0,1 0 0,-1 0 0,1 0 0,-1 1 0,0-1 0,0 1 0,0 0 0,1-1 0,-1 1 0,0 1 0,0-1 0,-4 0 0,4 1 0,0 0 0,1 0 0,-1 1 0,0-1 0,1 1 0,-1-1 0,0 1 0,1 0 0,-1 0 0,1 0 0,-1 0 0,1 1 0,0-1 0,0 1 0,-1-1 0,1 1 0,0 0 0,0 0 0,0 0 0,1 0 0,-1 0 0,1 0 0,-3 4 0,2-2 0,0-1 0,1 1 0,0-1 0,0 1 0,0-1 0,0 1 0,0 0 0,1-1 0,-1 1 0,1 0 0,0 0 0,0-1 0,0 1 0,1 0 0,0 0 0,-1-1 0,1 1 0,0 0 0,1-1 0,-1 1 0,1-1 0,2 5 0,-3-4 0,0-2 0,-1-1 0,0 0 0,1 1 0,-1-1 0,1 0 0,0 0 0,0 1 0,-1-1 0,1 0 0,0 0 0,0 0 0,0 0 0,0 0 0,0 0 0,0 0 0,0 0 0,0-1 0,1 1 0,-1 0 0,2 0 0,-1 1 0,0-1 0,0 1 0,0-1 0,0 0 0,0 1 0,1-1 0,-1 0 0,0-1 0,1 1 0,-1 0 0,1 0 0,-1-1 0,0 0 0,1 1 0,-1-1 0,1 0 0,-1 0 0,1 0 0,-1-1 0,1 1 0,-1-1 0,4 0 0,-3-1 0,-1 0 0,0 0 0,-1 0 0,1 0 0,0-1 0,0 1 0,-1 0 0,0-1 0,1 1 0,-1-1 0,0 1 0,0-1 0,0 0 0,-1 1 0,1-1 0,-1 0 0,1 0 0,-1 1 0,0-1 0,0 0 0,0 0 0,0 1 0,-1-1 0,1 0 0,-2-3 0,-5-13 0,7 19 0,-1-1 0,1 0 0,0 1 0,-1-1 0,1 0 0,0 0 0,-1 1 0,1-1 0,-1 1 0,1-1 0,-1 0 0,1 1 0,-1-1 0,1 1 0,-1-1 0,1 1 0,-1-1 0,0 1 0,1 0 0,-1-1 0,0 1 0,0 0 0,1 0 0,-1-1 0,0 1 0,0 0 0,-1 0 0,1 3 0,0-1 0,0 1 0,0 0 0,0 0 0,0 0 0,0 0 0,1 0 0,-1 0 0,1 0 0,0 0 0,0 0 0,0 0 0,0 0 0,2 5 0,-2-8 0,1 2 0,0 0 0,0 0 0,0 0 0,0 0 0,1 0 0,-1 0 0,1-1 0,-1 1 0,1 0 0,-1-1 0,1 0 0,0 1 0,0-1 0,0 0 0,0 0 0,-1 0 0,2 0 0,-1 0 0,2 1 0,-1-2 0,-2 3 0,2-3 0,-2 0 0,-1 0 0,0 0 0,1 0 0,-1 0 0,0 0 0,1 0 0,-1 0 0,0 0 0,0 0 0,1 0 0,-1 0 0,0-1 0,1 1 0,-1 0 0,0 0 0,0 0 0,1 0 0,-1-1 0,0 1 0,0 0 0,1 0 0,-1-1 0,0 1 0,0 0 0,0 0 0,1-1 0,-1 1 0,0 0 0,0-1 0,0 1 0,0 0 0,0-1 0,1 1 0,0-4 0,2 1 0</inkml:trace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9T13:56:42.551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193 176 4082,'-8'12'0,"-17"27"0,-30 59 0,34-47 0,1 2 0,3 1 0,2 0 0,3 1 0,-6 65 0,16-79 0,2-39 0,0 1 0,0 0 0,1 0 0,-1-1 0,0 1 0,1 0 0,0-1 0,-1 1 0,1-1 0,0 1 0,0-1 0,1 1 0,-1-1 0,0 0 0,1 1 0,0-1 0,-1 0 0,1 0 0,0 0 0,0 0 0,0-1 0,3 3 0,-3-4 0,0 0 0,0 0 0,0 0 0,1 0 0,-1-1 0,0 1 0,0-1 0,0 1 0,0-1 0,0 0 0,0 0 0,0 0 0,0 0 0,0 0 0,0 0 0,0 0 0,-1-1 0,1 1 0,0-1 0,-1 1 0,1-1 0,-1 0 0,0 1 0,1-1 0,-1 0 0,1-3 0,31-45 0,39-82 0,-44 80 0,20-41 0,82-139 0,-127 227 0,-1 1 0,0 1 0,0-1 0,1 1 0,-1 0 0,1 0 0,0 0 0,6-4 0,-8 16 0,0 0 0,0-1 0,0 1 0,-2 18 0,-5 42 0,-4 123 0,10-165 0,1 0 0,2 0 0,0 0 0,15 50 0,-18-73 0,1 0 0,0-1 0,1 1 0,-1-1 0,0 1 0,1-1 0,0 1 0,0-1 0,0 0 0,0 0 0,1 0 0,-1 0 0,1 0 0,0-1 0,0 1 0,0-1 0,0 1 0,0-1 0,0 0 0,0 0 0,1-1 0,-1 1 0,1-1 0,4 2 0,-3-3 0,-1 0 0,1-1 0,0 1 0,0-1 0,-1 0 0,1 0 0,-1-1 0,1 1 0,-1-1 0,1 0 0,-1 0 0,0-1 0,0 1 0,0-1 0,0 0 0,-1 0 0,1 0 0,-1 0 0,5-6 0,52-58 0,56-84 0,-76 96 0,16-15 0,-56 69 0,1 1 0,-1 0 0,0-1 0,0 1 0,1 0 0,-1-1 0,0 1 0,1 0 0,-1 0 0,0-1 0,1 1 0,-1 0 0,0 0 0,1-1 0,-1 1 0,1 0 0,-1 0 0,1 0 0,-1 0 0,0 0 0,1 0 0,-1 0 0,1 0 0,-1 0 0,1 0 0,-1 0 0,0 0 0,1 0 0,-1 0 0,1 0 0,-1 0 0,1 0 0,-1 0 0,0 1 0,1-1 0,-1 0 0,0 0 0,1 0 0,-1 1 0,0-1 0,1 0 0,-1 1 0,0-1 0,1 0 0,-1 1 0,0-1 0,0 0 0,1 1 0,-1-1 0,0 1 0,0-1 0,0 0 0,1 1 0,-1-1 0,0 1 0,0-1 0,0 0 0,0 1 0,0-1 0,0 1 0,0 0 0,1 32 0,-1-29 0,0 33 0,1-1 0,3 1 0,9 46 0,-11-72 0,0-1 0,1 0 0,1 0 0,-1 0 0,2 0 0,-1 0 0,1-1 0,1 0 0,0 0 0,0 0 0,1-1 0,0 0 0,0 0 0,1-1 0,0 0 0,9 7 0,-11-11 0,0-1 0,0 1 0,0-1 0,0 0 0,0 0 0,1-1 0,-1 1 0,1-2 0,-1 1 0,1-1 0,-1 0 0,1 0 0,-1 0 0,1-1 0,-1 0 0,0-1 0,1 1 0,-1-1 0,0 0 0,0-1 0,0 0 0,0 0 0,0 0 0,-1 0 0,8-7 0,8-5 0,-1-2 0,-1 0 0,-1-1 0,0 0 0,16-24 0,-28 37 0,1-2 0,4-26 0,-11 28 0,0 0 0,0-1 0,0 1 0,-1-1 0,0 1 0,0 0 0,0 0 0,-1-1 0,0 1 0,-3-7 0,4 11 0,0 0 0,0 0 0,0 0 0,1 1 0,-1-1 0,0 0 0,0 1 0,0-1 0,0 0 0,0 1 0,0 0 0,-1-1 0,1 1 0,0-1 0,0 1 0,-2 0 0,0 0 0,0 0 0,-1 0 0,1 0 0,0 1 0,-1-1 0,1 1 0,0 0 0,-1 0 0,1 0 0,-4 2 0,2-2 0,3 0 0,0 0 0,1-1 0,-1 1 0,0 0 0,1 0 0,-1 0 0,0 0 0,1 0 0,0 0 0,-1 1 0,1-1 0,-1 0 0,1 1 0,0-1 0,-2 4 0,1-3 0,1 0 0,-1 1 0,1-1 0,0 1 0,-1-1 0,1 1 0,0 0 0,0 0 0,1-1 0,-1 4 0,3 4 0,11-18 0,-13 8 0,1 0 0,-1-1 0,0 1 0,0 0 0,1-1 0,-1 1 0,0 0 0,0 0 0,1-1 0,-1 1 0,0 0 0,1 0 0,-1-1 0,0 1 0,1 0 0,-1 0 0,1 0 0,-1 0 0,0 0 0,1 0 0,-1-1 0,0 1 0,1 0 0,-1 0 0,1 0 0,-1 0 0,0 0 0,1 0 0,-1 1 0,1-1 0,0 0 0,3 13 0,-7 38 0,1-26 0,11 68 0,-1-51 0,-3-34 0,1-2 0,-5-4 0,0 1 0,0-1 0,0 0 0,1 0 0,-1 1 0,1-1 0,-1 0 0,1-1 0,0 1 0,0 0 0,0 0 0,0-1 0,0 1 0,0-1 0,0 0 0,1 1 0,-1-1 0,0 0 0,1 0 0,-1-1 0,1 1 0,-1 0 0,1-1 0,-1 0 0,1 1 0,0-1 0,-1 0 0,1 0 0,-1-1 0,1 1 0,-1 0 0,1-1 0,0 0 0,-1 1 0,0-1 0,1 0 0,-1 0 0,0-1 0,1 1 0,-1 0 0,0-1 0,0 1 0,2-3 0,11-8 0,0-2 0,-1 1 0,0-2 0,18-24 0,-24 29 0,60-84 0,-4-3 0,-4-3 0,-4-2 0,43-115 0,-76 160 0,0 4 0,-21 49 0,-3 6 0,-10 27 0,-7 22 0,3 0 0,-17 93 0,0 115 0,22-165 0,-1 9 0,-1-12 0,11-86 0,0 6 0,0-1 0,-1 1 0,-1-1 0,1 0 0,-2 0 0,1 0 0,-1 0 0,-1-1 0,0 0 0,0 0 0,-12 16 0,-3-3 0</inkml:trace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9T13:56:43.585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0 581 4082,'244'13'0,"-125"-16"0,-59 0 0,-41 2 0,67 6 0,-78-4 0,-2-1 0,1 0 0,-1 1 0,0 0 0,1 0 0,-1 0 0,0 1 0,0 0 0,6 3 0,1 4 0,0 0 0,-1 1 0,0 1 0,14 15 0,5 2 0,-22-24 0,0-1 0,-1 0 0,1 0 0,0 0 0,-1 0 0,1-1 0,0-1 0,0 0 0,0 0 0,0 0 0,1-1 0,-1-1 0,0 1 0,0-2 0,0 1 0,0-1 0,0 0 0,-1-1 0,1 0 0,-1-1 0,1 1 0,-1-2 0,0 1 0,-1-1 0,1 0 0,-1-1 0,0 0 0,9-9 0,29-34 0,-34 24 0,-5 8 0,-2 6 0,-1-1 0,1 1 0,-2-1 0,1 0 0,-2 0 0,0 0 0,0-24 0,-1 32 0,-1-1 0,1 1 0,-1-1 0,1 1 0,-1-1 0,-1 1 0,1 0 0,-1-1 0,1 1 0,-1 0 0,0 0 0,-1 0 0,1 1 0,-1-1 0,1 0 0,-1 1 0,0 0 0,0-1 0,-1 1 0,1 1 0,-1-1 0,0 0 0,1 1 0,-7-3 0,8 4 0,0 0 0,0 0 0,0 1 0,1-1 0,-1 1 0,0-1 0,0 1 0,0 0 0,0 0 0,0 0 0,0 0 0,0 0 0,0 0 0,0 1 0,0-1 0,0 1 0,0-1 0,1 1 0,-1 0 0,0-1 0,0 1 0,1 0 0,-4 2 0,2 0 0,1 0 0,-1 0 0,0 0 0,1 0 0,0 1 0,0-1 0,0 1 0,0-1 0,0 1 0,1 0 0,-2 3 0,0 6 0,0 0 0,1 0 0,0 1 0,0-1 0,2 0 0,0 17 0,3-14 0,0 0 0,1 0 0,1 0 0,0-1 0,1 1 0,0-1 0,14 22 0,8 11 0,-18-40 0,1-1 0,-3 2 0,1-1 0,0 0 0,0-1 0,1 0 0,0 0 0,13 6 0,-15-9 0,0 1 0,0 0 0,0 0 0,-1 1 0,0 0 0,0 0 0,7 10 0,16 24 0,-30-39 0,1 0 0,-1-1 0,1 1 0,0 0 0,-1-1 0,1 1 0,0-1 0,0 1 0,-1 0 0,1-1 0,0 0 0,0 1 0,0-1 0,0 1 0,0-1 0,0 0 0,-1 0 0,1 0 0,0 1 0,0-1 0,0 0 0,0 0 0,0 0 0,0 0 0,0 0 0,0-1 0,0 1 0,1 0 0,1-2 0,0 1 0,-1-1 0,1 1 0,-1-1 0,1 0 0,-1 0 0,1 0 0,-1 0 0,3-4 0,7-9 0,0-1 0,12-23 0,-16 25 0,23-36 0,3 2 0,2 2 0,59-61 0,-75 87 0,0 2 0,2 0 0,0 2 0,0 0 0,2 1 0,0 2 0,0 0 0,2 2 0,40-13 0,-26 14 0,-35 10 0,0-1 0,1 1 0,-1 0 0,0 0 0,0 1 0,1 0 0,-1 0 0,0 0 0,0 1 0,0-1 0,0 1 0,8 5 0,-6-3 0,0 2 0,0-1 0,-1 1 0,0 0 0,0 0 0,-1 1 0,0-1 0,0 1 0,0 0 0,5 13 0,-5-15 0,0 3 0,2 27 0,-6 11 0,-3 2 0,1-35 0,1-9 0,-1 0 0,1 0 0,0 1 0,0-1 0,1 0 0,-1 0 0,1 0 0,0 1 0,0-1 0,1 0 0,-1 0 0,1 0 0,0-1 0,0 1 0,3 5 0,-3-7 0,-1 0 0,0 0 0,1 0 0,-1-1 0,1 1 0,0 0 0,-1-1 0,1 1 0,0-1 0,0 0 0,0 1 0,0-1 0,0 0 0,0 0 0,0 0 0,0-1 0,1 1 0,-1 0 0,0-1 0,3 1 0,0-1 0,-1-1 0,1 1 0,-1-1 0,0 1 0,1-1 0,-1-1 0,0 1 0,0 0 0,0-1 0,0 0 0,0 0 0,0 0 0,6-6 0,2-2 0,-11 9 0,0 0 0,-1 0 0,1 0 0,0 0 0,-1 0 0,1 0 0,-1 0 0,1 0 0,-1 0 0,1-1 0,-1 1 0,1 0 0,-1 0 0,0 0 0,0 0 0,0-1 0,0 1 0,0 0 0,0 0 0,0 0 0,0-1 0,0 1 0,-1 0 0,1 0 0,-1-2 0,1 2 0,-1 0 0,1 0 0,-1 0 0,1 0 0,-1 0 0,1 0 0,-1 0 0,0 1 0,1-1 0,-1 0 0,0 0 0,0 0 0,0 1 0,1-1 0,-1 0 0,0 1 0,0-1 0,0 1 0,0-1 0,0 1 0,0 0 0,0-1 0,0 1 0,-1 0 0,1 0 0,0 0 0,-1 0 0,0 0 0,0 1 0,0-1 0,-1 1 0,1 0 0,0 0 0,0 0 0,1 0 0,-1 0 0,0 0 0,0 0 0,0 1 0,-2 2 0,-2 2 0,0 1 0,0 0 0,1 1 0,0-1 0,-6 11 0,4-1 0,0 0 0,1 1 0,0-1 0,2 1 0,0 0 0,1 0 0,1 1 0,0-1 0,2 25 0,0-39 0,0 0 0,0 0 0,1 0 0,-1 0 0,1 1 0,0-1 0,0-1 0,1 1 0,-1 0 0,1 0 0,0 0 0,0-1 0,3 6 0,-3-8 0,-1 0 0,0 0 0,0 0 0,0 0 0,0-1 0,1 1 0,-1 0 0,0-1 0,1 1 0,-1-1 0,0 1 0,1-1 0,-1 0 0,1 0 0,-1 0 0,1 1 0,-1-1 0,0 0 0,1-1 0,-1 1 0,1 0 0,-1 0 0,1-1 0,1 0 0,5-3 0,1 0 0,-1 0 0,0-1 0,-1-1 0,1 1 0,-1-1 0,8-9 0,-10 11 0,36-40 0,7-16 0,-41 49 0,37-35 0,-40 41 0,0 1 0,1 0 0,0 0 0,-1 0 0,1 1 0,1 0 0,-1 0 0,0 0 0,1 0 0,-1 1 0,1 0 0,0 0 0,0 1 0,11-2 0,-4 3 0,0 0 0,0 1 0,0 1 0,0 0 0,22 8 0,-28-9 0,1 0 0,-1 0 0,1-1 0,-1 1 0,1-2 0,-1 1 0,1-1 0,-1 0 0,0-1 0,1 1 0,-1-2 0,0 1 0,0-1 0,0 0 0,-1 0 0,1-1 0,-1 0 0,1 0 0,8-8 0,9-9 0,0-2 0,-2 0 0,25-32 0,-28 31 0,29-39 0,-2-3 0,-3-1 0,65-141 0,-79 146 0,-19 42 0,9-17 0,-19 37 0,0 0 0,0 0 0,0 0 0,0 1 0,0-1 0,0 0 0,0 0 0,0 0 0,0 0 0,0 0 0,0 0 0,0 0 0,1 0 0,-1 0 0,0 0 0,0 0 0,0 0 0,0 0 0,0 0 0,0 0 0,0 0 0,0 0 0,0 0 0,0 0 0,0 0 0,0 0 0,1 0 0,-1 0 0,0 0 0,0 0 0,0 0 0,0 0 0,0 0 0,0 0 0,0 0 0,0-1 0,0 1 0,0 0 0,0 0 0,0 0 0,0 0 0,-5 22 0,2-14 0,-54 184 0,-89 198 0,108-310 0</inkml:trace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9T13:56:43.743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25 8 4082,'-25'-7'0,"98"28"0,-45-14 0</inkml:trace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9T13:56:44.768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273 204 4082,'0'174'0,"-14"354"0,10-418 0,1-14 0,2-61 0,1-21 0,-1-1 0,0 1 0,0-1 0,-1 1 0,-7 22 0,-31-96 0,-3-9 0,-50-45 0,86 105 0,-33-48 0,38 54 0,0 1 0,1-1 0,-1 1 0,1-1 0,0 0 0,0 0 0,0 1 0,0-1 0,1 0 0,-1 0 0,1 0 0,0 0 0,-1 0 0,1 0 0,1 0 0,-1 0 0,0 0 0,2-3 0,1 2 0,1 1 0,0 0 0,1 0 0,-1 0 0,0 1 0,1 0 0,0 0 0,-1 0 0,1 0 0,0 1 0,0-1 0,0 1 0,8 0 0,18-8 0,49-20 0,-3-3 0,0-4 0,-2-4 0,-2-2 0,118-92 0,-69 34 0,-5-5 0,123-144 0,-206 211 0,-19 21 0,-11 9 0,8-6 0,-8 14 0,-9 29 0,0-6 0,-39 221 0,-34 281 0,74-454 0,4-67 0,0 0 0,0 1 0,1-1 0,-1 1 0,1-1 0,0 0 0,0 0 0,1 1 0,-1-1 0,1 0 0,0 0 0,0 0 0,0 0 0,0-1 0,3 4 0,-3-6 0,0 0 0,-1 0 0,1 0 0,0 0 0,0 0 0,-1-1 0,1 1 0,0-1 0,0 1 0,0-1 0,0 0 0,-1 0 0,1 0 0,0 0 0,0 0 0,0 0 0,0 0 0,0-1 0,0 1 0,-1-1 0,1 1 0,0-1 0,0 0 0,-1 1 0,1-1 0,0 0 0,-1 0 0,1 0 0,-1-1 0,1 1 0,-1 0 0,3-3 0,4-2 0,-1 0 0,1-1 0,-1 0 0,0 0 0,-1-1 0,0 0 0,9-14 0,33-45 0,-30 39 0,20-25 0,-36 50 0,1 0 0,0 0 0,0 0 0,0 0 0,0 1 0,0 0 0,1-1 0,-1 1 0,1 1 0,0-1 0,-1 0 0,8-1 0,-9 3 0,0 0 0,1 0 0,-1 0 0,1 0 0,-1 0 0,1 1 0,-1-1 0,1 1 0,-1 0 0,0 0 0,0 0 0,1 0 0,-1 0 0,0 0 0,0 0 0,0 1 0,0-1 0,0 1 0,0 0 0,-1 0 0,1-1 0,0 1 0,2 4 0,36 61 0,-24-37 0,-3-9 0,0-2 0,2 0 0,0 0 0,0-1 0,2-1 0,0-1 0,21 15 0,-30-25 0,0-1 0,0 0 0,1 0 0,-1-1 0,1 0 0,0 0 0,0-1 0,0 0 0,1-1 0,-1 0 0,1-1 0,-1 1 0,1-2 0,0 1 0,-1-2 0,1 1 0,0-1 0,-1-1 0,19-4 0,-9-1 0,-1-1 0,-1 0 0,1-1 0,-1-1 0,-1-1 0,0-1 0,0 0 0,-1 0 0,23-27 0,-27 27 0,-1-1 0,0 0 0,0 0 0,-2-1 0,0-1 0,0 1 0,-1-1 0,-1 0 0,0-1 0,-2 0 0,1 0 0,1-16 0,-4 24 0,-1-1 0,-7-31 0,6 37 0,-1 0 0,1 1 0,-1-1 0,0 0 0,0 0 0,0 0 0,0 1 0,0-1 0,0 1 0,-1-1 0,1 1 0,-1-1 0,0 1 0,0 0 0,0 0 0,0 0 0,0 0 0,0 0 0,0 0 0,-1 0 0,1 1 0,-1-1 0,-3-1 0,4 3 0,0 0 0,-1 0 0,1 0 0,-1 0 0,1 0 0,0 1 0,-1-1 0,1 0 0,-1 1 0,1 0 0,0 0 0,0 0 0,0 0 0,-1 0 0,1 0 0,0 0 0,0 1 0,0-1 0,1 1 0,-1-1 0,0 1 0,0 0 0,1 0 0,-1 0 0,1-1 0,0 2 0,-2 3 0,-4 6 0,1 0 0,0 1 0,1 0 0,0 0 0,2 0 0,-1 1 0,1-1 0,1 1 0,0 16 0,1-19 0,0 0 0,1-1 0,1 1 0,0-1 0,0 1 0,1-1 0,1 1 0,0-1 0,0 0 0,1 0 0,0 0 0,8 14 0,-11-23 0,0 1 0,0 0 0,0-1 0,0 1 0,0-1 0,0 1 0,1-1 0,-1 1 0,0-1 0,1 0 0,0 0 0,-1 0 0,1 0 0,-1 0 0,1 0 0,0 0 0,0 0 0,-1-1 0,1 1 0,0-1 0,0 1 0,2-1 0,2-1 0,-1-1 0,1 0 0,-1 0 0,1 0 0,-1-1 0,0 1 0,0-2 0,0 1 0,-1 0 0,1-1 0,-1 0 0,7-6 0,-11 9 0,1 1 0,0-1 0,0 0 0,0 1 0,0-1 0,0 1 0,0-1 0,0 1 0,0 0 0,0-1 0,0 1 0,0 0 0,0 0 0,0-1 0,0 1 0,0 0 0,1 0 0,-1 0 0,0 1 0,0-1 0,0 0 0,0 0 0,0 0 0,0 1 0,0-1 0,0 1 0,0-1 0,0 1 0,0-1 0,0 1 0,0-1 0,0 1 0,0 0 0,-1 0 0,1-1 0,1 3 0,30 41 0,-14-18 0,-13-20 0,-1-1 0,2 0 0,-1 0 0,0 0 0,1-1 0,0 0 0,0 0 0,0 0 0,1-1 0,-1 0 0,1 0 0,0 0 0,-1-1 0,1 0 0,12 1 0,-11-2 0,0-1 0,0-1 0,1 1 0,-1-2 0,0 1 0,0-1 0,0 0 0,0 0 0,0-1 0,0 0 0,-1-1 0,0 1 0,9-7 0,6-5 0,-1-1 0,0-1 0,-2-1 0,0-1 0,32-42 0,-14 11 0,42-79 0,54-164 0,-110 234 0,-15 25 0,-7 30 0,-1 0 0,1 0 0,0 0 0,0-1 0,1 1 0,-1 0 0,1 0 0,0 1 0,0-1 0,3-4 0,-5 79 0,-4 11 0,-45 479 0,18-398 0,17-99 0</inkml:trace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9T13:56:44.893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11 241 4082,'-5'-34'0,"4"29"0,-1 0 0,2 0 0,-1 1 0,0-1 0,1 0 0,0 0 0,1-8 0,-1 11 0,1 0 0,0-1 0,0 1 0,0 0 0,0-1 0,0 1 0,1 0 0,-1 0 0,1 0 0,-1 0 0,1 0 0,0 1 0,0-1 0,-1 0 0,1 1 0,1-1 0,-1 1 0,0 0 0,0 0 0,3-2 0,47-17 0,0 1 0,1 3 0,1 3 0,70-10 0,-61 12 0,21-7 0</inkml:trace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9T13:56:46.317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365 820 4082,'-61'-7'0,"53"6"0,-1-1 0,1 1 0,0 0 0,-1 1 0,1 0 0,-1 0 0,1 1 0,-1 0 0,1 0 0,-13 5 0,8-1 0,1 2 0,0-1 0,1 2 0,-1-1 0,2 2 0,-1-1 0,1 1 0,0 1 0,1 0 0,0 0 0,1 1 0,-11 18 0,12-17 0,0-1 0,1 1 0,0-1 0,1 2 0,0-1 0,1 0 0,1 1 0,0 0 0,0 0 0,1 0 0,1 0 0,1 26 0,0-36 0,0 0 0,0-1 0,1 1 0,-1 0 0,1 0 0,-1-1 0,1 1 0,0-1 0,0 1 0,0 0 0,0-1 0,1 0 0,-1 1 0,1-1 0,-1 0 0,1 0 0,0 0 0,0 0 0,0 0 0,0 0 0,0 0 0,1-1 0,-1 1 0,0-1 0,1 1 0,-1-1 0,1 0 0,-1 0 0,1 0 0,0-1 0,-1 1 0,5 0 0,-2-1 0,1 0 0,0-1 0,0 0 0,0 0 0,0-1 0,0 1 0,-1-1 0,1 0 0,-1-1 0,1 1 0,-1-1 0,0 0 0,0-1 0,9-6 0,16-18 0,0-1 0,-2-1 0,-1-1 0,40-61 0,70-153 0,-109 186 0,-2-2 0,-3-1 0,-3-1 0,-3-1 0,-2 0 0,-3-1 0,6-114 0,-18 98 0,-1 72 0,-2 13 0,-5 30 0,-8 53 0,10-37 0,-39 428 0,42-383 0,4-1 0,5 1 0,18 101 0,-23-196 0,0 9 0,1 0 0,0-1 0,0 1 0,7 13 0,-9-21 0,0 0 0,1 0 0,-1-1 0,1 1 0,-1 0 0,1 0 0,0-1 0,-1 1 0,1 0 0,0-1 0,-1 1 0,1-1 0,0 1 0,-1-1 0,1 1 0,0-1 0,0 1 0,0-1 0,0 0 0,0 1 0,1-1 0,0 0 0,-1 0 0,1-1 0,-1 1 0,0-1 0,1 1 0,-1-1 0,0 0 0,1 0 0,-1 1 0,0-1 0,0 0 0,1 0 0,-1 0 0,0 0 0,0 0 0,0-1 0,0 1 0,1-2 0,28-41 0,-1-1 0,-2-1 0,-2-2 0,-3 0 0,-1-2 0,21-79 0,-41 124 0,0 1 0,1-1 0,0 0 0,0 1 0,0-1 0,0 1 0,6-8 0,-8 12 0,0 0 0,0-1 0,1 1 0,-1 0 0,0 0 0,0 0 0,0 0 0,1 0 0,-1 0 0,0 0 0,0 0 0,0-1 0,1 1 0,-1 0 0,0 0 0,0 0 0,1 0 0,-1 0 0,0 0 0,0 0 0,0 0 0,1 0 0,-1 0 0,0 1 0,0-1 0,1 0 0,-1 0 0,0 0 0,0 0 0,0 0 0,0 0 0,1 0 0,-1 0 0,0 1 0,0-1 0,0 0 0,0 0 0,1 0 0,-1 0 0,0 1 0,0-1 0,0 0 0,0 0 0,0 0 0,0 1 0,0-1 0,1 0 0,5 28 0,-4 6 0,2-1 0,2 1 0,0-1 0,20 55 0,-6-42 0,-13-38 0,1 0 0,-4-3 0,0-1 0,0 1 0,0-1 0,1 0 0,-1 0 0,1-1 0,0 1 0,0-1 0,0 0 0,1 0 0,-1-1 0,1 0 0,-1 0 0,1 0 0,0 0 0,0-1 0,0 0 0,0 0 0,0-1 0,6 1 0,-8-2 0,0 1 0,-1-1 0,1 0 0,0 0 0,0 0 0,-1 0 0,1-1 0,0 0 0,-1 1 0,0-1 0,1 0 0,-1-1 0,0 1 0,0-1 0,0 1 0,0-1 0,-1 0 0,1 0 0,-1 0 0,0 0 0,0-1 0,0 1 0,0 0 0,0-1 0,-1 0 0,1 1 0,-1-1 0,0 0 0,0 0 0,-1 0 0,1-6 0,0-3 0,0 0 0,-1 0 0,-1 0 0,0 0 0,-1 0 0,-1 0 0,1 1 0,-2-1 0,0 1 0,-1 0 0,0 0 0,0 0 0,-1 1 0,-10-14 0,-9-10 0,-2 1 0,-60-60 0,63 63 0,24 30 0,0 1 0,0 0 0,0 0 0,0-1 0,0 1 0,0 0 0,0-1 0,0 1 0,0 0 0,0-1 0,0 1 0,0 0 0,0 0 0,0-1 0,0 1 0,0 0 0,0-1 0,0 1 0,1 0 0,-1 0 0,0-1 0,0 1 0,0 0 0,0 0 0,1 0 0,-1-1 0,0 1 0,0 0 0,0 0 0,1 0 0,-1-1 0,0 1 0,1 0 0,-1 0 0,0 0 0,0 0 0,1 0 0,-1 0 0,0 0 0,0 0 0,1-1 0,-1 1 0,0 0 0,1 0 0,-1 0 0,0 0 0,1 1 0,39 7 0,-39-7 0,42 11 0,1-2 0,0-1 0,0-3 0,1-1 0,88-3 0,-55-8 0,-1-2 0,119-29 0,-174 32 0,3-2 0,-2 0 0,33-16 0,-38 16 0,-5 4 0,-8 2 0,0-1 0,0 1 0,0-1 0,0 0 0,-1-1 0,1 1 0,-1-1 0,1 0 0,6-7 0,12-7 0,-3-7 0,-21 15 0,-1 6 0,3 0 0,-1-1 0,-1 1 0,1-1 0,0 1 0,-1-1 0,0 1 0,0-1 0,0 1 0,0-1 0,0 1 0,-1 0 0,0 0 0,1 0 0,-1 0 0,0 0 0,-1 0 0,1 0 0,0 1 0,-1-1 0,1 1 0,-1 0 0,0-1 0,0 1 0,0 0 0,0 1 0,0-1 0,0 1 0,-1-1 0,1 1 0,0 0 0,-1 0 0,1 0 0,-1 1 0,1-1 0,-1 1 0,1 0 0,-1 0 0,-3 0 0,-3 0 0,0 1 0,0 0 0,1 0 0,-1 1 0,0 1 0,1-1 0,-1 1 0,1 1 0,0 0 0,0 0 0,0 1 0,-13 10 0,12-6 0,0 1 0,1 1 0,0-1 0,1 2 0,0-1 0,0 1 0,2 0 0,-1 1 0,2 0 0,0 0 0,0 0 0,1 0 0,1 1 0,0-1 0,1 1 0,-1 19 0,2-16 0,0 1 0,2-1 0,0 1 0,1-1 0,0 0 0,2 0 0,0 0 0,1 0 0,0 0 0,2-1 0,0 0 0,15 25 0,-17-34 0,0 1 0,1-1 0,0 0 0,0-1 0,1 1 0,-1-1 0,2 0 0,-1-1 0,1 0 0,-1 0 0,1-1 0,1 0 0,-1 0 0,9 3 0,-4-4 0,-1-1 0,1 1 0,0-2 0,0 0 0,0 0 0,0-1 0,-1-1 0,1 0 0,13-3 0,7-4 0,0-2 0,-1-1 0,-1-1 0,1-2 0,-2-1 0,50-33 0,-28 13 0,74-63 0,-80 55 0,-35 32 0,-1 0 0,0-1 0,0 0 0,-1-1 0,-1 0 0,0-1 0,-1 0 0,-1 0 0,10-28 0,-15 36 0,1 1 0,-1-1 0,0 0 0,-1 0 0,1 1 0,-1-1 0,-1 0 0,1 0 0,-1 0 0,0 0 0,0 1 0,0-1 0,-1 0 0,0 1 0,0 0 0,0-1 0,-1 1 0,0 0 0,0 0 0,0 0 0,-1 0 0,1 1 0,-1-1 0,0 1 0,0 0 0,-1 0 0,1 1 0,-9-6 0,10 7 0,0 1 0,1-1 0,-1 1 0,0 0 0,0-1 0,0 1 0,0 0 0,0 1 0,0-1 0,0 1 0,0-1 0,0 1 0,0 0 0,0 0 0,-1 0 0,1 1 0,0-1 0,0 1 0,0-1 0,0 1 0,0 0 0,0 0 0,0 1 0,1-1 0,-1 0 0,0 1 0,1 0 0,-1 0 0,1 0 0,-4 3 0,2-1 0,0-1 0,1 2 0,0-1 0,0 0 0,0 0 0,0 1 0,1 0 0,-1-1 0,1 1 0,1 0 0,-1 0 0,1 0 0,-1 1 0,1-1 0,1 0 0,-1 0 0,1 8 0,2 0 0,0 1 0,1-1 0,0 0 0,1-1 0,0 1 0,1 0 0,1-1 0,0 0 0,1-1 0,8 13 0,15 16 0,48 50 0,-35-43 0,-9-5 0,-25-30 0,0 0 0,-1 1 0,0 0 0,-1 1 0,0 0 0,-1 0 0,-1 0 0,5 17 0,-9-26 0,0-1 0,0 1 0,-1-1 0,0 1 0,0 0 0,0-1 0,0 1 0,-1 0 0,1-1 0,-1 1 0,0-1 0,-1 1 0,1-1 0,-1 0 0,0 1 0,0-1 0,0 0 0,-1 0 0,1 0 0,-1-1 0,0 1 0,0-1 0,0 1 0,-1-1 0,1 0 0,-1 0 0,0-1 0,1 1 0,-1-1 0,-8 4 0,0-1 0,0 0 0,1-1 0,-2 0 0,1-1 0,0 0 0,-1-1 0,1-1 0,-1 0 0,1 0 0,-1-1 0,1-1 0,-1 0 0,0-1 0,1 0 0,-19-6 0,25 6 0,-1-1 0,1 1 0,0-1 0,0 0 0,0-1 0,0 1 0,0-1 0,1-1 0,-1 1 0,1-1 0,1 1 0,-1-2 0,0 1 0,1 0 0,0-1 0,1 0 0,-1 0 0,1 0 0,0 0 0,0 0 0,1-1 0,0 1 0,0-1 0,1 0 0,-1 1 0,1-1 0,1 0 0,-1 0 0,2-9 0,0 1 0,2 1 0,-1 0 0,2 0 0,0 0 0,1 1 0,0 0 0,1-1 0,0 2 0,1-1 0,0 1 0,1 0 0,1 0 0,15-16 0,-3 6 0,2 1 0,0 0 0,1 2 0,1 0 0,34-18 0,-10 12 0,-36 20 0,0 1 0,1 0 0,-1 1 0,1 0 0,0 1 0,0 1 0,0 0 0,23 2 0,-31-1 0,0 1 0,-1 0 0,1 0 0,-1 0 0,1 1 0,-1 0 0,1 0 0,-1 0 0,0 1 0,0 0 0,0 0 0,-1 0 0,1 0 0,-1 1 0,1 0 0,-1 0 0,0 0 0,-1 0 0,1 1 0,-1-1 0,1 1 0,3 10 0,0 5 0,-2 1 0,0 0 0,-1 0 0,-1 1 0,-1-1 0,-2 1 0,0-1 0,-3 26 0,2 15 0,-2 9 0,-1-59 0,-13 38 0,16-48 0,1 0 0,-1 0 0,0 0 0,0 0 0,0-1 0,0 1 0,0 0 0,0 0 0,0-1 0,-1 1 0,1-1 0,-1 1 0,1-1 0,-1 0 0,0 1 0,1-1 0,-1 0 0,0 0 0,0 0 0,0 0 0,0-1 0,-2 2 0,3-3 0,1 1 0,-1 0 0,0 0 0,0-1 0,1 1 0,-1-1 0,0 1 0,1-1 0,-1 1 0,0-1 0,1 1 0,-1-1 0,1 1 0,-1-1 0,1 0 0,-1 1 0,1-1 0,-1 0 0,1 1 0,0-1 0,-1 0 0,1 0 0,0 0 0,0 1 0,-1-1 0,1 0 0,0 0 0,0 0 0,0 1 0,0-1 0,0 0 0,0 0 0,0 0 0,0 1 0,1-1 0,-1-1 0,7-36 0,-6 34 0,8-40 0,20-51 0,-6 34 0,-16 50 0,2-1 0,-1-2 0,1 1 0,0 0 0,1 1 0,0 0 0,1 1 0,24-20 0,-33 29 0,1 0 0,0 0 0,0 0 0,0 0 0,-1 1 0,2-1 0,-1 1 0,0 0 0,0 0 0,0 0 0,0 0 0,1 1 0,-1-1 0,0 1 0,1 0 0,-1 0 0,0 0 0,1 0 0,-1 1 0,0-1 0,0 1 0,1 0 0,-1 0 0,0 0 0,0 0 0,0 1 0,0-1 0,0 1 0,0 0 0,0 0 0,-1 0 0,1 0 0,-1 0 0,1 0 0,-1 1 0,0-1 0,0 1 0,0 0 0,2 3 0,9 16 0,-2 0 0,0 0 0,-1 1 0,12 44 0,-5 0 0,-17-54 0,3 45 0,-6-36 0</inkml:trace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9T13:56:46.476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8 17 4082,'-8'-17'0,"29"79"0,-13-36 0,9 1 0,0 1 0,7-4 0,0-2 0,-3-8 0,1-1 0</inkml:trace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9T13:56:46.643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87 0 4082,'-22'488'0,"5"-211"0,6-61 0,4-130 0,-6-25 0,-4-8 0</inkml:trace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9T13:56:46.779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0 118 4082,'0'0'0,"25"8"0,-5-6 0,22 5 0,-3-3 0,24 3 0,0-3 0,35-8 0,-4-3 0,25-25 0,-3 2 0,-19-9 0,-3 1 0</inkml:trace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9T13:56:47.975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510 595 4082,'-65'-6'0,"53"4"0,0 0 0,0 1 0,0 1 0,-1 0 0,1 0 0,-19 4 0,15 1 0,1 0 0,0 1 0,0 1 0,0 0 0,1 1 0,0 1 0,1 0 0,0 0 0,0 2 0,1-1 0,0 2 0,1 0 0,-15 20 0,5-3 0,1 1 0,1 0 0,2 2 0,1 0 0,-13 39 0,27-65 0,-1-1 0,1 0 0,1 1 0,-1-1 0,1 0 0,0 1 0,0-1 0,0 1 0,1 0 0,0-1 0,0 7 0,7 14 0,-6-23 0,0-1 0,1 0 0,-1 1 0,1-1 0,0 0 0,-1 0 0,1 0 0,0 0 0,1-1 0,-1 1 0,0-1 0,0 1 0,1-1 0,-1 0 0,0 1 0,1-1 0,-1 0 0,1-1 0,0 1 0,4 0 0,-1-1 0,-1 0 0,0 0 0,0 0 0,1-1 0,-1 0 0,0-1 0,0 1 0,0-1 0,0 0 0,5-2 0,7-5 0,-1-1 0,0 0 0,-1-1 0,28-26 0,-17 8 0,0-1 0,-2-1 0,-1-2 0,-2 0 0,25-52 0,-46 85 0,0 0 0,0-1 0,0 1 0,0 0 0,0-1 0,0 1 0,0 0 0,1-1 0,-1 1 0,0 0 0,0 0 0,0-1 0,1 1 0,-1 0 0,0 0 0,0-1 0,1 1 0,-1 0 0,0 0 0,1 0 0,-1 0 0,0-1 0,0 1 0,1 0 0,-1 0 0,0 0 0,1 0 0,-1 0 0,0 0 0,1 0 0,-1 0 0,0 0 0,1 0 0,-1 0 0,0 0 0,1 0 0,-1 0 0,0 0 0,1 0 0,-1 0 0,0 1 0,1-1 0,-1 0 0,0 0 0,0 0 0,1 1 0,12 19 0,9 41 0,-19-51 0,1 1 0,0-1 0,0 0 0,1 0 0,1 0 0,0 0 0,0-1 0,1 0 0,0 0 0,0-1 0,1 0 0,0 0 0,1 0 0,11 7 0,-13-11 0,-1 0 0,1-1 0,-1 0 0,1 0 0,0 0 0,0-1 0,0 0 0,1-1 0,-1 1 0,0-1 0,1-1 0,-1 0 0,0 0 0,1 0 0,-1-1 0,1 1 0,-1-2 0,0 1 0,0-1 0,0-1 0,8-2 0,2-4 0,1-1 0,-1 0 0,-1-1 0,0-1 0,0 0 0,-2-2 0,1 1 0,21-29 0,-2-2 0,52-91 0,-58 85 0,-3-1 0,32-91 0,-48 112 0,0 0 0,-3-1 0,0 0 0,-2 0 0,-1 0 0,-2-46 0,-5 25 0,4 51 0,-14-72 0,14 70 0,0 1 0,-1 0 0,1-1 0,-1 1 0,0 0 0,1 0 0,-1-1 0,0 1 0,-1 0 0,1 0 0,0 0 0,0 0 0,-1 0 0,1 1 0,-1-1 0,0 0 0,0 1 0,1-1 0,-1 1 0,0-1 0,0 1 0,0 0 0,0 0 0,-1 0 0,-3-1 0,4 2 0,-1 1 0,1 0 0,0 0 0,0 0 0,0 0 0,0 0 0,0 0 0,0 1 0,0-1 0,0 1 0,0-1 0,0 1 0,1 0 0,-1-1 0,1 1 0,-1 0 0,1 0 0,0 0 0,0 0 0,0 1 0,0-1 0,-1 3 0,-20 59 0,9-10 0,2 0 0,3 1 0,1-1 0,4 2 0,1-1 0,4 0 0,1 0 0,3 0 0,2 0 0,22 75 0,-25-116 0,0 0 0,0 0 0,2-1 0,-1 0 0,2 0 0,0-1 0,0 0 0,1 0 0,1-1 0,17 16 0,-23-23 0,0-1 0,0 0 0,1 0 0,0 0 0,0-1 0,0 0 0,0 1 0,0-2 0,0 1 0,0-1 0,0 1 0,1-1 0,-1-1 0,1 1 0,-1-1 0,0 0 0,1 0 0,-1-1 0,1 1 0,-1-1 0,0-1 0,1 1 0,-1-1 0,0 0 0,0 0 0,0 0 0,0 0 0,-1-1 0,1 0 0,6-5 0,18-14 0,-2-2 0,0 0 0,-1-2 0,-1-1 0,38-55 0,-29 31 0,-3-2 0,42-94 0,-61 120 0,-2-1 0,6-31 0,-5 9 0,-7 36 0,-1-52 0,-3 64 0,1 0 0,-1 0 0,0 0 0,0 0 0,0 0 0,-1 0 0,1 0 0,0 0 0,-1 0 0,1 0 0,-1 0 0,0 0 0,1 1 0,-1-1 0,0 0 0,0 0 0,0 1 0,-1-1 0,1 0 0,0 1 0,-1-1 0,1 1 0,-2-2 0,2 3 0,1 0 0,-1 0 0,0 0 0,1 0 0,-1 0 0,1 0 0,-1 0 0,0 0 0,1 0 0,-1 0 0,1 0 0,-1 0 0,0 0 0,1 1 0,-1-1 0,1 0 0,-1 1 0,1-1 0,-1 0 0,1 1 0,-1-1 0,1 0 0,-1 1 0,1-1 0,0 1 0,-1 0 0,-12 27 0,5 7 0,1 1 0,2-1 0,1 1 0,2 1 0,2-1 0,1 0 0,2 0 0,1 0 0,14 54 0,-16-82 0,0 0 0,1 0 0,0 0 0,1 0 0,0 0 0,6 9 0,14 16 0,-16-29 0,-1-1 0,3 3 0,9 6 0,7-5 0,-18-3 0,-1 0 0,-1 1 0,1-1 0,-1 1 0,0 1 0,11 11 0,22 17 0,-33-30 0,0-1 0,1 0 0,-1 0 0,1 0 0,0-1 0,0 0 0,0 0 0,0-1 0,1 0 0,-1 0 0,0-1 0,0 0 0,1 0 0,-1 0 0,0-1 0,0 0 0,0-1 0,0 0 0,0 0 0,0 0 0,11-6 0,14-7 0,-26 11 0,18-21 0,-21 23 0,0-2 0,1 0 0,0 0 0,0 1 0,0 0 0,1 0 0,-1 0 0,1 0 0,5-2 0,-8 5 0,1 0 0,-1-1 0,0 1 0,1 1 0,-1-1 0,0 0 0,1 0 0,-1 1 0,0 0 0,0-1 0,0 1 0,0 0 0,1 0 0,-1 0 0,0 0 0,0 0 0,-1 1 0,1-1 0,0 1 0,0-1 0,1 3 0,-1-3 0,8 8 0,1 0 0,-1-1 0,2 0 0,-1-1 0,1-1 0,14 7 0,-19-11 0,0 0 0,0-1 0,0 1 0,0-2 0,1 1 0,-1-1 0,0 0 0,0 0 0,0-1 0,0 0 0,1 0 0,-1-1 0,0 0 0,-1 0 0,1 0 0,11-6 0,-12 6 0,-4 1 0,0 0 0,0 1 0,0-1 0,0-1 0,0 1 0,0 0 0,-1 0 0,1-1 0,0 1 0,-1-1 0,1 1 0,-1-1 0,1 0 0,1-2 0,1 0 0,12-23 0,5-29 0,-20 52 0,0-1 0,1 0 0,-1 1 0,1 0 0,1-1 0,-1 1 0,0 0 0,1 0 0,0 0 0,0 0 0,0 1 0,0-1 0,5-2 0,-3 0 0,1 2 0,1-1 0,-1 1 0,1 0 0,0 0 0,0 1 0,0 0 0,0 0 0,0 1 0,1 0 0,-1 0 0,1 1 0,0-1 0,-1 2 0,1-1 0,0 1 0,-1 0 0,1 1 0,0 0 0,-1 0 0,1 1 0,0 0 0,-1 0 0,8 4 0,1 0 0,-1 1 0,0 1 0,0 0 0,0 1 0,-1 1 0,0 0 0,-1 1 0,0 1 0,-1 0 0,11 14 0,23 33 0,-39-49 0,32 35 0,-32-38 0,0 0 0,1-1 0,0 0 0,0-1 0,0 0 0,1 0 0,0 0 0,0-1 0,0-1 0,0 1 0,1-1 0,-1-1 0,1 0 0,0 0 0,0-1 0,-1 0 0,1-1 0,0 0 0,19-3 0,11-4 0,-1-2 0,0-1 0,62-25 0,-46 15 0,-34 12 0,268-83 0,-238 78 0,1 3 0,0 2 0,93-3 0,118-3 0,-199 8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9T13:47:05.380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290 21 4082,'-62'-9'0,"-22"-2"0,68 10 0,-1 1 0,0 1 0,1 1 0,-1 0 0,1 1 0,-18 6 0,27-9 0,3 0 0</inkml:trace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9T13:56:55.383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244 404 4082,'-52'182'0,"27"-61"0,5 2 0,6 0 0,3 209 0,11 110 0,-4-362 0,-2-20 0,-1-9 0,6-48 0,0 0 0,1 1 0,-1-1 0,0 0 0,-1 0 0,1 0 0,-1 0 0,1 0 0,-1 0 0,0-1 0,0 1 0,-2 2 0,3-4 0,0 0 0,0-1 0,0 1 0,0-1 0,0 1 0,0-1 0,0 1 0,0-1 0,0 0 0,0 1 0,0-1 0,0 0 0,0 0 0,0 1 0,0-1 0,0 0 0,0 0 0,0 0 0,0-1 0,0 1 0,0 0 0,0 0 0,0-1 0,-2 0 0,0-1 0,-1 0 0,1-1 0,0 1 0,0-1 0,0 0 0,1 0 0,-1 0 0,0 0 0,1 0 0,0-1 0,0 1 0,0-1 0,0 1 0,1-1 0,0 0 0,-1 0 0,0-6 0,-5-34 0,3 0 0,1 0 0,2-1 0,2 1 0,11-67 0,-9 77 0,10-77 0,5 0 0,38-128 0,-36 170 0,4 1 0,3 1 0,2 2 0,58-95 0,-74 141 0,1 0 0,0 0 0,1 2 0,1 0 0,1 0 0,30-21 0,-42 33 0,1 1 0,0 0 0,0 0 0,1 0 0,-1 1 0,1 0 0,0 0 0,-1 1 0,1 0 0,0 0 0,0 1 0,1-1 0,-1 1 0,0 1 0,0 0 0,1 0 0,-1 0 0,0 1 0,0 0 0,0 0 0,0 1 0,0 0 0,0 0 0,9 4 0,-13-3 0,0-1 0,1 1 0,-1 0 0,0 0 0,0 0 0,-1 0 0,1 0 0,-1 1 0,1-1 0,-1 1 0,0 0 0,-1-1 0,1 1 0,0 0 0,-1 0 0,0 0 0,0 0 0,0 0 0,-1 1 0,1-1 0,-1 0 0,0 0 0,-1 8 0,0 3 0,-1 0 0,0 1 0,-1-1 0,-1 0 0,-6 14 0,-10 18 0,-2-1 0,-2-2 0,-3 0 0,-1-2 0,-1-1 0,-3-1 0,-61 59 0,40-52 0,-1-5 0,39-29 0,-55 33 0,18-20 0,185-69 0,-85 23 0,-1-3 0,-2-1 0,0-3 0,-2-1 0,-1-3 0,-1-1 0,-1-1 0,-3-3 0,0-1 0,-3-2 0,-1-1 0,-2-1 0,-2-2 0,-1-1 0,34-78 0,-18 17 0,52-192 0,-81 234 0,-12 49 0,-1 8 0,0 0 0,-1-1 0,0 1 0,0 0 0,-1-1 0,1 1 0,-1-1 0,-1 1 0,1-1 0,-1 1 0,0 0 0,-1-1 0,-2-7 0,4 13 0,0 1 0,-1-1 0,1 1 0,0-1 0,0 1 0,-1-1 0,1 1 0,0-1 0,-1 1 0,1 0 0,0-1 0,-1 1 0,1 0 0,0-1 0,-1 1 0,1 0 0,-1-1 0,1 1 0,-1 0 0,1 0 0,-1-1 0,1 1 0,-1 0 0,1 0 0,-1 0 0,1 0 0,-1 0 0,1 0 0,-1 0 0,1 0 0,-1 0 0,1 0 0,-1 0 0,1 0 0,-1 0 0,1 0 0,-1 1 0,1-1 0,-1 0 0,1 0 0,-1 0 0,1 1 0,-1-1 0,1 1 0,-21 27 0,-8 44 0,5 6 0,4 1 0,3 1 0,4 1 0,4 0 0,1 155 0,12-158 0,1-26 0,3-10 0</inkml:trace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9T13:56:56.049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367 386 4082,'-46'38'0,"-38"46"0,53-46 0,2 1 0,2 1 0,1 1 0,2 2 0,2 1 0,2 0 0,-19 64 0,25-56 0,10-9 0,4-42 0,-1 1 0,1-1 0,0 0 0,0 0 0,0 0 0,0 0 0,0 0 0,1 0 0,-1 0 0,0 1 0,0-1 0,1 0 0,-1 0 0,1 0 0,-1 0 0,1 0 0,-1 0 0,1 0 0,0-1 0,-1 1 0,1 0 0,0 0 0,0 0 0,-1 0 0,1-1 0,2 2 0,-1-2 0,0 0 0,0 0 0,0-1 0,-1 1 0,1 0 0,0-1 0,0 1 0,0-1 0,-1 0 0,1 0 0,0 0 0,-1 0 0,1 0 0,0 0 0,-1 0 0,1 0 0,-1 0 0,0-1 0,1 1 0,-1-1 0,1-1 0,28-41 0,-21 29 0,35-52 0,43-92 0,-71 124 0,-1 0 0,-2-1 0,-1 0 0,12-70 0,-19 78 0,-2 12 0,-7 30 0,-1 5 0,2 1 0,0-1 0,1 1 0,2-1 0,0 23 0,1-34 0,-1 0 0,1 0 0,0 0 0,1-1 0,0 1 0,0 0 0,0 0 0,1-1 0,1 0 0,-1 1 0,1-1 0,0 0 0,1-1 0,8 12 0,-10-16 0,0 1 0,0-1 0,0 0 0,0 0 0,0 0 0,1-1 0,-1 1 0,0-1 0,1 1 0,-1-1 0,1 0 0,0 0 0,-1-1 0,1 1 0,0-1 0,6 0 0,-3-1 0,-1 0 0,1 0 0,-1-1 0,0 0 0,0 0 0,0 0 0,0-1 0,11-6 0,2-4 0,-1-1 0,-1 0 0,-1-1 0,24-28 0,-19 19 0,0-1 0,-2-1 0,-1-1 0,-1-1 0,-1 0 0,-2-1 0,-1-1 0,-1 0 0,-1-1 0,-2 0 0,10-63 0,-17 68 0,-6 37 0,-8 46 0,8-24 0,2 0 0,1 0 0,2 0 0,5 36 0,28 131 0,-24-145 0,-7-42 0,0 0 0,-2 0 0,0 0 0,0 0 0,-1 1 0,-1-1 0,0 0 0,0 0 0,-2 1 0,0-1 0,0-1 0,-1 1 0,-1 0 0,-7 14 0,-9 9 0,15-31 0,-1-1 0,7-3 0,-1 0 0,0 0 0,0 0 0,1 0 0,-1 0 0,0-1 0,0 1 0,0 0 0,0 0 0,0-1 0,0 1 0,-1 0 0,1-1 0,0 1 0,0-1 0,0 1 0,0-1 0,-1 0 0,1 1 0,0-1 0,0 0 0,-1 0 0,1 0 0,0 0 0,0 0 0,-1 0 0,1 0 0,0-1 0,0 1 0,-1 0 0,1-1 0,-2 0 0,2-1 0,-1-1 0,1 1 0,-1 0 0,1-1 0,0 1 0,0-1 0,0 1 0,1-1 0,-1 1 0,0-1 0,1 0 0,0 1 0,0-1 0,0-3 0,0-14 0,0 0 0,8-39 0,11-18 0,3 0 0,51-119 0,89-135 0,-128 268 0,-28 53 0,0 1 0,1-1 0,0 2 0,1-1 0,0 1 0,15-12 0,-22 18 0,1 1 0,-1 0 0,1 0 0,0 0 0,-1 1 0,1-1 0,0 0 0,0 1 0,0-1 0,-1 1 0,1-1 0,0 1 0,0 0 0,0 0 0,0 0 0,0 0 0,0 0 0,1 0 0,-1 1 0,0 0 0,0 0 0,0 0 0,-1 1 0,1-1 0,-1 0 0,1 1 0,-1-1 0,1 1 0,-1-1 0,0 1 0,1 0 0,-1-1 0,0 1 0,0 0 0,-1 0 0,1 0 0,0 0 0,-1 0 0,2 3 0,2 18 0,0 1 0,-2 0 0,-1 0 0,0 0 0,-2 0 0,-5 33 0,4-27 0,-2 7 0,-1-1 0,-1 1 0,-2-1 0,-2-1 0,-1 1 0,-2-2 0,-1 0 0,-31 54 0,21-49 0</inkml:trace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9T13:56:56.298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1 210 4082,'101'-39'0,"155"-65"0,-201 78 0,-3 6 0,-5 4 0,-46 15 0,1 0 0,1 1 0,-1-1 0,0 1 0,0-1 0,0 1 0,0 0 0,0-1 0,0 1 0,1 0 0,-1 1 0,0-1 0,0 0 0,0 1 0,0-1 0,0 1 0,0-1 0,0 1 0,0 0 0,0 0 0,0 0 0,0 0 0,0 0 0,-1 0 0,1 1 0,0-1 0,-1 1 0,1-1 0,-1 1 0,1 0 0,-1-1 0,0 1 0,0 0 0,0 0 0,0 0 0,0 0 0,0 0 0,0 3 0,2 8 0,-1 0 0,0-1 0,-2 1 0,1 0 0,-3 19 0,1-4 0,1 7 0,1 0 0,8 48 0,1-37 0,-5-37 0,0-1 0,-4-5 0,0-1 0,0 1 0,0-1 0,1 1 0,-1-1 0,1 1 0,-1-1 0,1 0 0,0 1 0,0-1 0,0 0 0,0 0 0,0-1 0,0 1 0,0 0 0,1-1 0,-1 1 0,1-1 0,-1 0 0,1 0 0,0 0 0,-1 0 0,5 1 0,-2-2 0,0-1 0,0 0 0,0 0 0,0 0 0,0 0 0,-1-1 0,1 1 0,0-1 0,-1-1 0,1 1 0,-1 0 0,7-6 0,67-55 0,-50 39 0</inkml:trace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9T13:56:56.487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168 0 4082,'21'0'0,"-21"4"0,-1-1 0,0 0 0,1 0 0,-1 0 0,0 0 0,0 0 0,-1 0 0,1-1 0,-3 6 0,-25 38 0,-4 6 0,-48 103 0,75-141 0,0 1 0,1-1 0,1 1 0,0 0 0,1 0 0,0 1 0,2-1 0,-1 0 0,2 1 0,0-1 0,1 1 0,5 25 0,-6-38 0,1 0 0,0 1 0,0-1 0,0 0 0,0 0 0,1 1 0,-1-1 0,1 0 0,0-1 0,0 1 0,0 0 0,0 0 0,0-1 0,1 1 0,-1-1 0,1 0 0,0 0 0,0 0 0,-1 0 0,1 0 0,0 0 0,0-1 0,1 0 0,-1 1 0,0-1 0,0-1 0,1 1 0,-1 0 0,0-1 0,1 1 0,-1-1 0,1 0 0,-1 0 0,1-1 0,-1 1 0,0-1 0,1 1 0,-1-1 0,4-1 0,12-4 0,0-1 0,0-1 0,-1-1 0,0 0 0,20-14 0,4-5 0,-4-3 0</inkml:trace>
</inkml:ink>
</file>

<file path=ppt/ink/ink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9T13:56:56.627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0 4082,'0'0'0</inkml:trace>
</inkml:ink>
</file>

<file path=ppt/ink/ink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9T13:57:03.598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14 113 4082,'-14'0'0,"73"0"0,-27 0 0,14-4 0,-1 0 0,21 2 0,-2-7 0,20 0 0,-5-2 0,14 0 0,-7-3 0,6 3 0,-6 2 0,-1 1 0,-5-2 0,-24 7 0,-3-5 0</inkml:trace>
</inkml:ink>
</file>

<file path=ppt/ink/ink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9T13:57:04.419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1 4082,'76'17'0,"0"4"0,99 42 0,-75-25 0,324 131 0,-265-104 0,329 163 0,-53-22 0,-249-124 0,-60-24 0,2-5 0,179 48 0,-253-89 0,-4-5 0</inkml:trace>
</inkml:ink>
</file>

<file path=ppt/ink/ink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9T13:57:25.184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1 4082,'2'3'0,"134"143"0,-72-56 0,-3 2 0,49 105 0,81 209 0,-34-66 0,-62-168 0,6-4 0,150 186 0,-171-241 0,-62-89 0</inkml:trace>
</inkml:ink>
</file>

<file path=ppt/ink/ink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9T13:57:25.494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0 102 4082,'1'127'0,"18"127"0,-18-247 0,2 11 0,-2-30 0,-1-15 0,1 0 0,1 0 0,2 0 0,1 0 0,1 0 0,9-25 0,-9 36 0,1 1 0,0 0 0,0 1 0,2 0 0,0 0 0,0 1 0,2 0 0,-1 0 0,1 1 0,1 1 0,19-15 0,-21 17 0,46-27 0,20 4 0,-38 17 0,-2 2 0</inkml:trace>
</inkml:ink>
</file>

<file path=ppt/ink/ink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9T13:57:26.932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2 723 4082,'0'33'0,"-1"79"0,24 193 0,-13-250 0,-5-46 0,1 0 0,-4-5 0,-1-1 0,1 0 0,0 0 0,0 1 0,0-1 0,0-1 0,0 1 0,1 0 0,0 0 0,-1-1 0,1 1 0,0-1 0,5 3 0,-6-4 0,-1-1 0,1 1 0,0-1 0,0 0 0,-1 1 0,1-1 0,0 0 0,0 0 0,0 0 0,-1-1 0,1 1 0,0 0 0,0 0 0,-1-1 0,1 1 0,0-1 0,-1 0 0,1 0 0,0 1 0,-1-1 0,1 0 0,-1 0 0,0 0 0,1-1 0,-1 1 0,0 0 0,1 0 0,-1-1 0,2-2 0,25-32 0,0-1 0,-3-1 0,34-66 0,45-133 0,-97 220 0,57-161 0,-60 188 0,0 30 0,2 47 0,-3-43 0,15 82 0,-6-81 0,-10-38 0,0 1 0,1-1 0,1 0 0,-1 0 0,1 0 0,0-1 0,1 1 0,-1-1 0,1 0 0,1-1 0,-1 1 0,9 6 0,-12-11 0,0 1 0,0-1 0,0 0 0,1 0 0,-1 0 0,0 0 0,0-1 0,1 1 0,-1-1 0,0 1 0,1-1 0,-1 0 0,1 0 0,-1 0 0,0 0 0,1 0 0,2-1 0,-1 0 0,-1-1 0,1 0 0,-1 1 0,1-1 0,-1 0 0,0 0 0,0-1 0,0 1 0,0-1 0,0 0 0,0 1 0,-1-1 0,5-7 0,15-25 0,-1-2 0,30-74 0,-27 55 0,18-50 0,48-188 0,-36 104 0,-27 106 0,-17 53 0,-8 20 0,2 1 0,-1-1 0,1 1 0,1 0 0,0 0 0,0 1 0,9-11 0,-7 17 0,-5 15 0,-6 30 0,3-31 0,-24 245 0,-30 209 0,36-366 0,-1 10 0,22-97 0,5-13 0,5-10 0,30-53 0,-31 46 0,1 1 0,0-1 0,2 2 0,0 0 0,0 0 0,2 2 0,0-1 0,26-16 0,-26 19 0,0 1 0,0 1 0,2 1 0,21-9 0,-33 15 0,0 1 0,0 0 0,1 0 0,-1 0 0,1 1 0,-1 0 0,1 0 0,-1 1 0,1 0 0,0 0 0,-1 0 0,1 1 0,-1 0 0,1 0 0,11 5 0,-15-5 0,0 1 0,0 0 0,0 1 0,0-1 0,-1 0 0,1 1 0,-1 0 0,1-1 0,-1 1 0,0 0 0,0 0 0,0 0 0,-1 1 0,1-1 0,-1 0 0,1 1 0,-1-1 0,0 0 0,-1 1 0,1-1 0,-1 1 0,1 0 0,-1-1 0,0 1 0,0-1 0,-1 1 0,1 0 0,-1 3 0,-2 8 0,0 0 0,0 1 0,-2-1 0,-11 28 0,-1-10 0,0 0 0,-2-1 0,-2-1 0,0-1 0,-2-1 0,-2-1 0,0-1 0,-46 37 0,17-23 0,35-32 0,4-4 0,1-1 0,38-21 0,41-24 0,-14 9 0,-1-2 0,-2-2 0,-1-2 0,58-62 0,-31 19 0,96-136 0,-143 176 0,-2-1 0,-1-1 0,-2-1 0,-3-1 0,-1 0 0,-2-2 0,-2 0 0,-3 0 0,-1-2 0,3-50 0,-10 49 0,-6 14 0,3 35 0,0 0 0,0 1 0,0-1 0,0 0 0,0 0 0,0 1 0,0-1 0,0 0 0,0 1 0,-1-1 0,1 0 0,0 0 0,0 1 0,-1-1 0,1 1 0,0-1 0,-1 0 0,1 1 0,-1-1 0,1 1 0,-1-1 0,1 1 0,-1-1 0,1 1 0,-1-1 0,0 1 0,1-1 0,-2 1 0,1 1 0,-1 0 0,1 0 0,-1 0 0,1 1 0,0-1 0,-1 0 0,1 1 0,0-1 0,0 1 0,0 0 0,0-1 0,0 1 0,0 0 0,1-1 0,-2 4 0,-11 35 0,10-30 0,-124 499 0,110-421 0,5-8 0,8-39 0,-1 48 0,5-89 0,0 0 0,0 0 0,0 0 0,0 0 0,0 1 0,0-1 0,0 0 0,0 0 0,0 0 0,0 1 0,0-1 0,0 0 0,0 0 0,0 0 0,0 0 0,0 1 0,0-1 0,0 0 0,0 0 0,0 0 0,0 1 0,0-1 0,0 0 0,0 0 0,0 0 0,0 0 0,0 1 0,0-1 0,0 0 0,1 0 0,-1 0 0,0 0 0,0 0 0,0 1 0,0-1 0,0 0 0,1 0 0,-1 0 0,0 0 0,0 0 0,0 0 0,0 0 0,1 0 0,-1 0 0,0 1 0,0-1 0,0 0 0,0 0 0,1 0 0,-1 0 0,0 0 0,0 0 0,0 0 0,1 0 0,-1 0 0,0 0 0,0-1 0,0 1 0,0 0 0,1 0 0,-1 0 0,14-15 0,15-32 0,-25 40 0,17-25 0,1 1 0,37-39 0,-27 34 0,5 9 0,-2 5 0,-32 20 0,-1 1 0,1-1 0,0 1 0,-1 0 0,1 0 0,0 0 0,0 0 0,0 0 0,0 1 0,0-1 0,0 1 0,0 0 0,0 0 0,0 0 0,0 0 0,0 1 0,4 0 0,-6 0 0,1 0 0,-1 0 0,1 0 0,-1 0 0,1 1 0,-1-1 0,0 0 0,0 0 0,0 1 0,0-1 0,0 1 0,0-1 0,0 1 0,0-1 0,0 1 0,-1 0 0,1 0 0,-1-1 0,1 1 0,-1 0 0,1 2 0,-1 6 0,1 0 0,-1 0 0,-1 0 0,0 1 0,-1-1 0,0 0 0,0 0 0,-6 15 0,-1-1 0,-1 0 0,-2 0 0,0-1 0,-1-1 0,-25 33 0,-5-7 0,25-35 0,3-5 0,8-4 0,1-1 0,-1 0 0,1 0 0,-1 0 0,0 0 0,0-1 0,0-1 0,0 1 0,-1-1 0,1 0 0,0-1 0,-11 0 0,15 0 0,0 0 0,0-1 0,0 1 0,0-1 0,0 0 0,0 0 0,0 0 0,0 0 0,1-1 0,-1 1 0,1-1 0,-1 1 0,1-1 0,-1 0 0,1 0 0,0 0 0,0 0 0,0-1 0,0 1 0,0 0 0,1-1 0,-1 0 0,1 1 0,-1-1 0,1 0 0,0 1 0,0-1 0,0 0 0,1 0 0,-1 0 0,1 0 0,-1-3 0,1 3 0,0 0 0,0-1 0,1 1 0,-1 0 0,1 0 0,-1 0 0,1 0 0,0 0 0,0 1 0,0-1 0,1 0 0,-1 0 0,1 1 0,-1-1 0,1 1 0,0-1 0,0 1 0,0 0 0,0-1 0,0 1 0,1 0 0,-1 1 0,1-1 0,-1 0 0,1 1 0,0-1 0,5-1 0,1-1 0,0 1 0,1 0 0,-1 0 0,1 1 0,-1 0 0,1 1 0,14-1 0,10 4 0,0 2 0,-1 1 0,1 2 0,40 13 0,-42-10 0,1-2 0,0-1 0,0-1 0,43 1 0,-60-7 0,0-1 0,0 0 0,0-1 0,0-1 0,0 0 0,-1-2 0,1 1 0,-1-2 0,0 0 0,25-14 0,-31 13 0,0 0 0,0 0 0,0-1 0,-1 0 0,-1 0 0,1-1 0,-1 0 0,0 0 0,-1 0 0,-1-1 0,1 0 0,-1-1 0,-1 1 0,0-1 0,0 0 0,-1 0 0,-1 0 0,0 0 0,1-14 0,-2 15 0,-1-1 0,0 1 0,-1 0 0,0 0 0,-3-15 0,3 22 0,0 0 0,0 0 0,0-1 0,0 1 0,-1 0 0,1 1 0,-1-1 0,0 0 0,-2-3 0,3 5 0,0 0 0,0 0 0,0 1 0,0-1 0,0 0 0,0 1 0,0-1 0,0 0 0,-1 1 0,1-1 0,0 1 0,0 0 0,0-1 0,-1 1 0,1 0 0,0 0 0,0 0 0,-1 0 0,1 0 0,0 0 0,0 0 0,-1 0 0,1 0 0,-1 1 0,-1 0 0,0 1 0,0 0 0,0 0 0,1 0 0,-1 0 0,0 0 0,1 0 0,0 1 0,0-1 0,0 1 0,0-1 0,0 1 0,0 0 0,0 0 0,1 0 0,0 0 0,-1 0 0,1 0 0,0 0 0,1 0 0,-2 6 0,0 3 0,0-1 0,0 1 0,1-1 0,1 1 0,1 15 0,1-12 0,1-1 0,0 0 0,1 0 0,1 0 0,0-1 0,1 1 0,0-1 0,1-1 0,1 1 0,0-1 0,0 0 0,2-1 0,-1 0 0,1-1 0,1 0 0,18 15 0,-24-21 0,0 1 0,1-1 0,-1 0 0,1 0 0,0-1 0,0 0 0,11 5 0,-4-4 0,37 21 0,-43-22 0,53 15 0,-16-4 0,0-2 0,-31-10 0,-1-1 0,1 0 0,0-1 0,-1 0 0,1-1 0,-1 0 0,1-1 0,-1-1 0,0 0 0,0-1 0,0 0 0,0 0 0,0-1 0,-1-1 0,0 0 0,10-8 0,17-13 0,-2-3 0,-2 0 0,36-40 0,-28 26 0,346-379 0,-343 364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9T13:47:05.800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198 1 4082,'-36'0'0,"1"1"0,0 2 0,-48 10 0,78-11 0,5-2 0,0 0 0,0 0 0,0 0 0,0-1 0,0 1 0,0 0 0,0 0 0,0 0 0,0 0 0,0 0 0,0 0 0,0 0 0,0 0 0,0 0 0,0-1 0,0 1 0,0 0 0,0 0 0,0 0 0,-1 0 0,1 0 0,0 0 0,0 0 0,0 0 0,0 0 0,0 0 0,0 0 0,0 0 0,0 0 0,0-1 0,0 1 0,0 0 0,-1 0 0,1 0 0,0 0 0,0 0 0,0 0 0,0 0 0,0 0 0,0 0 0,0 0 0,0 0 0,0 0 0,-1 0 0,1 0 0,0 0 0,0 0 0,0 0 0,0 0 0,0 0 0,0 0 0,0 1 0,0-1 0,0 0 0,-1 0 0,2-3 0</inkml:trace>
</inkml:ink>
</file>

<file path=ppt/ink/ink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9T13:57:28.158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184 0 4082,'176'188'0,"-92"-96"0,-4 4 0,100 157 0,-162-221 0,-2 0 0,-1 2 0,-2 0 0,-1 0 0,-2 1 0,-1 0 0,-2 1 0,-2 0 0,-1 0 0,-1 0 0,-2 1 0,-2-1 0,-1 1 0,-2-1 0,-11 43 0,-14 49 0,-84 231 0,-86 117 0,-13 39 0,151-343 0,8 3 0,-52 313 0,93-399 0,1 10 0,53-223 0,125-401 0,-70 233 0,147-591 0,-226 785 0</inkml:trace>
</inkml:ink>
</file>

<file path=ppt/ink/ink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9T13:57:28.655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549 847 4082,'-1'-51'0,"-2"1"0,-2 0 0,-2 0 0,-3 0 0,-2 1 0,-26-70 0,25 87 0,-1 1 0,-1 0 0,-2 1 0,-1 1 0,-1 0 0,-2 2 0,0 0 0,-2 2 0,-1 0 0,-40-31 0,47 41 0,-7-3 0,-49-13 0,62 26 0,-46-9 0,55 14 0,0-1 0,0 1 0,-1-1 0,1 1 0,0 0 0,0-1 0,0 1 0,0 0 0,-1 1 0,1-1 0,0 0 0,0 1 0,0-1 0,0 1 0,-4 1 0,6-2 0,-1 1 0,1 0 0,-1-1 0,1 1 0,0 0 0,0-1 0,-1 1 0,1 0 0,0-1 0,0 1 0,0 0 0,0 0 0,0-1 0,0 1 0,0 0 0,0 0 0,0-1 0,0 1 0,0 0 0,0-1 0,0 1 0,1 0 0,-1 0 0,0-1 0,0 1 0,1-1 0,-1 1 0,1 0 0,0 0 0,6 11 0,2-1 0,-1-1 0,17 16 0,-15-15 0,119 128 0,200 284 0,-317-404 0,108 173 0,-96-149 0,-3 0 0,27 75 0,-42-97 0,-2 0 0,0 0 0,-2 0 0,0 1 0,-1-1 0,-1 0 0,-2 1 0,0-1 0,-1 0 0,-11 41 0,-9 12 0,-54 119 0,45-119 0,-14 47 0,-23 51 0,52-132 0,15-38 0,-17 25 0,14-18 0,-1-1 0,0 0 0,-1-1 0,0 1 0,0-1 0,-15 12 0,6-6 0,3 0 0,2-3 0</inkml:trace>
</inkml:ink>
</file>

<file path=ppt/ink/ink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9T13:57:29.025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207 17 4082,'0'1'0,"-1"0"0,1 0 0,-1 0 0,1 0 0,-1 0 0,0 0 0,1 0 0,-1 0 0,0-1 0,0 1 0,0 0 0,1-1 0,-1 1 0,0 0 0,0-1 0,0 1 0,0-1 0,0 1 0,0-1 0,0 0 0,0 1 0,-1-1 0,1 0 0,0 0 0,0 0 0,0 0 0,0 0 0,0 0 0,0 0 0,0 0 0,-2 0 0,1 0 0,1 0 0,-1 0 0,0 0 0,1 0 0,-1-1 0,1 1 0,-1 0 0,0-1 0,1 1 0,-1-1 0,1 1 0,-1-1 0,1 0 0,-1 0 0,1 1 0,0-1 0,-1 0 0,1 0 0,0-1 0,0 1 0,0 0 0,0 0 0,-2-3 0,1-10 0,7 13 0,-3 2 0,-1 0 0,0 0 0,0 0 0,0 0 0,0 1 0,0-1 0,0 0 0,0 0 0,0 1 0,0-1 0,-1 0 0,1 1 0,-1-1 0,1 2 0,0-1 0,9 61 0,-9-60 0,-1 1 0,0-1 0,0 0 0,-1 0 0,1 1 0,-1-1 0,1 0 0,-1 0 0,0 0 0,0 1 0,-1-1 0,1 0 0,-1 0 0,1-1 0,-1 1 0,-4 5 0,5-8 0,0 1 0,0-1 0,0 1 0,0-1 0,0 0 0,0 0 0,0 1 0,0-1 0,0 0 0,0 0 0,0 0 0,0 0 0,0 0 0,0 0 0,0 0 0,-1-1 0,1 1 0,0 0 0,0-1 0,0 1 0,0 0 0,0-1 0,0 1 0,1-1 0,-1 0 0,0 1 0,0-1 0,-1 0 0,-29-25 0,25 21 0,-8-7 0,2-1 0,-1 0 0,1-1 0,1 0 0,-11-18 0,26 31 0,9 9 0,16 14 0,-7-1 0,-12-9 0,2-1 0,-1 0 0,1-1 0,1-1 0,17 11 0,-27-18 0,0-1 0,1 1 0,-1-1 0,1 0 0,-1 0 0,1 0 0,-1 0 0,1-1 0,0 1 0,-1-1 0,1 0 0,0 0 0,-1 0 0,1-1 0,0 1 0,-1-1 0,1 0 0,-1 0 0,1 0 0,-1-1 0,1 1 0,-1-1 0,0 0 0,0 0 0,0 0 0,0 0 0,0 0 0,3-4 0,26-29 0,-21 15 0</inkml:trace>
</inkml:ink>
</file>

<file path=ppt/ink/ink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9T13:58:02.878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0 4082,'61'136'0,"190"319"0,-21-41 0,-120-198 0,146 406 0,-156-322 0,88 277 0,41 67 0,-193-551 0,-15-40 0,3 0 0,2-2 0,43 63 0,-30-55 0,-4-8 0,0-3 0</inkml:trace>
</inkml:ink>
</file>

<file path=ppt/ink/ink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9T13:58:03.323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888 551 4082,'-16'-51'0,"-41"-90"0,40 102 0,2 6 0,0 1 0,-2 1 0,-2 0 0,0 1 0,-30-34 0,42 55 0,-1 1 0,0 0 0,0 0 0,-1 1 0,0 0 0,0 0 0,0 1 0,-1 1 0,0-1 0,0 1 0,-1 1 0,1 0 0,-1 1 0,0 0 0,0 0 0,0 1 0,0 1 0,-1-1 0,1 2 0,-21 1 0,22 1 0,-1 0 0,1 1 0,0 0 0,0 1 0,0 0 0,0 1 0,1 0 0,-1 0 0,1 1 0,1 0 0,-1 1 0,1 0 0,0 0 0,1 1 0,0 0 0,0 0 0,0 1 0,1 0 0,1 0 0,-7 12 0,-4 13 0,1 1 0,2 0 0,1 1 0,-10 53 0,3 8 0,5 1 0,3 1 0,4 101 0,31 291 0,-4-157 0,-17-284 0,2 110 0,-6-118 0,-4-7 0,5-33 0,0-1 0,-1 1 0,1 0 0,-1 0 0,1 0 0,-1-1 0,0 1 0,0 0 0,0-1 0,0 1 0,0-1 0,0 1 0,-1-1 0,1 1 0,0-1 0,-1 0 0,1 1 0,-1-1 0,1 0 0,-1 0 0,-2 1 0,2-2 0,0 0 0,0 0 0,0 1 0,0-2 0,0 1 0,0 0 0,1 0 0,-1-1 0,0 1 0,0-1 0,0 1 0,0-1 0,1 0 0,-1 0 0,0 1 0,1-1 0,-3-2 0,-3-3 0,-1 0 0,2-1 0,-1 1 0,1-1 0,0-1 0,0 1 0,-5-11 0,2 2 0,1-1 0,1-1 0,1 1 0,0-1 0,1-1 0,1 1 0,1 0 0,1-1 0,0 0 0,1-22 0,2 32 0,0 0 0,0 0 0,1 0 0,0 0 0,0 1 0,1-1 0,0 1 0,0-1 0,1 1 0,6-9 0,-6 12 0,0 0 0,0 0 0,0 0 0,1 1 0,-1 0 0,1 0 0,0 0 0,1 0 0,-1 1 0,0 0 0,1 0 0,0 0 0,0 1 0,0 0 0,11-3 0,9 1 0,1 2 0,0 0 0,0 2 0,0 1 0,53 8 0,24 1 0,97-7 0,-141-6 0</inkml:trace>
</inkml:ink>
</file>

<file path=ppt/ink/ink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9T13:58:04.209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337 809 4082,'1'-1'0,"-1"0"0,1 0 0,0 0 0,-1 0 0,1 0 0,-1-1 0,1 1 0,-1 0 0,0 0 0,0-1 0,1 1 0,-1 0 0,0 0 0,0-1 0,0 1 0,0 0 0,0-1 0,-1 1 0,1 0 0,0 0 0,-1-1 0,1 1 0,-1-2 0,-1-1 0,0-1 0,0 1 0,-1-1 0,0 1 0,1 0 0,-1 0 0,-5-5 0,5 6 0,1 0 0,-1 0 0,0 1 0,1-1 0,-1 1 0,0 0 0,-1 0 0,1 0 0,0 0 0,0 0 0,-1 1 0,1-1 0,-1 1 0,0 0 0,1 0 0,-1 0 0,0 1 0,0-1 0,1 1 0,-1 0 0,0 0 0,0 0 0,1 1 0,-7 1 0,4 0 0,1 1 0,0 0 0,0 1 0,0-1 0,1 1 0,-1 0 0,1 0 0,0 0 0,0 1 0,0-1 0,1 1 0,-1 0 0,1 0 0,-3 7 0,-5 12 0,-16 49 0,20-51 0,-64 231 0,50-161 0,8-13 0,5-13 0,12-26 0,-4-39 0,0-1 0,0 0 0,0 0 0,0 0 0,1 1 0,-1-1 0,0 0 0,0 0 0,0 0 0,0 0 0,1 1 0,-1-1 0,0 0 0,0 0 0,1 0 0,-1 0 0,0 0 0,0 0 0,1 0 0,-1 1 0,0-1 0,0 0 0,1 0 0,-1 0 0,0 0 0,0 0 0,1 0 0,-1 0 0,0 0 0,0-1 0,1 1 0,-1 0 0,0 0 0,0 0 0,1 0 0,-1 0 0,0 0 0,0 0 0,1-1 0,-1 1 0,0 0 0,0 0 0,0 0 0,0 0 0,1-1 0,-1 1 0,0 0 0,0 0 0,0 0 0,0-1 0,0 1 0,1 0 0,-1 0 0,0-1 0,0 1 0,4-7 0,0 0 0,0-1 0,-1 1 0,0-1 0,3-10 0,25-125 0,-23 94 0,3 1 0,24-69 0,-35 115 0,1 1 0,0-1 0,-1 0 0,1 1 0,0-1 0,0 1 0,0-1 0,0 1 0,0 0 0,0-1 0,0 1 0,1 0 0,-1 0 0,0-1 0,3 0 0,-3 1 0,0 1 0,0 0 0,-1 0 0,1 0 0,0 0 0,0 0 0,0 0 0,-1 0 0,1 0 0,0 0 0,0 0 0,0 1 0,-1-1 0,1 0 0,0 1 0,-1-1 0,1 0 0,0 1 0,0-1 0,-1 1 0,1-1 0,-1 1 0,1-1 0,0 1 0,5 6 0,-1-1 0,0 1 0,-1 0 0,1 1 0,3 8 0,1 1 0,1 1 0,2-1 0,-1 0 0,2-1 0,0 0 0,21 18 0,-31-31 0,0 0 0,0-1 0,-1 0 0,1 0 0,0 1 0,1-2 0,-1 1 0,0 0 0,1-1 0,-1 1 0,1-1 0,-1 0 0,1 0 0,-1-1 0,1 1 0,0-1 0,-1 1 0,1-1 0,0-1 0,-1 1 0,1 0 0,0-1 0,-1 1 0,1-1 0,-1 0 0,1-1 0,-1 1 0,1 0 0,-1-1 0,0 0 0,0 0 0,0 0 0,0 0 0,0 0 0,0-1 0,5-5 0,10-12 0,0-2 0,-2 0 0,0-1 0,-1-1 0,-2 0 0,13-31 0,50-158 0,-62 166 0,14-44 0,-4-1 0,-4-1 0,-5-1 0,5-109 0,-18 130 0,-8-6 0,6 79 0,0 1 0,0-1 0,0 0 0,0 0 0,0 1 0,0-1 0,0 0 0,0 0 0,0 0 0,0 1 0,0-1 0,0 0 0,-1 0 0,1 0 0,0 1 0,0-1 0,0 0 0,0 0 0,-1 0 0,1 0 0,0 1 0,0-1 0,0 0 0,-1 0 0,1 0 0,0 0 0,0 0 0,0 0 0,-1 0 0,1 0 0,0 0 0,0 0 0,-1 0 0,1 0 0,0 0 0,0 0 0,-1 0 0,1 0 0,0 0 0,0 0 0,0 0 0,-1 0 0,1 0 0,0 0 0,0 0 0,-1 0 0,1 0 0,0 0 0,0-1 0,0 1 0,0 0 0,-1 0 0,1 0 0,0 0 0,0-1 0,0 1 0,0 0 0,-1 0 0,1 0 0,0-1 0,0 1 0,0 0 0,0 0 0,0 0 0,0-1 0,0 1 0,0 0 0,0-1 0,-6 19 0,0-1 0,2 1 0,0 0 0,1 1 0,-1 20 0,0-2 0,-22 701 0,26-393 0,-4-262 0,3-65 0,-4 31 0,4-46 0,1-1 0,0 0 0,-1 1 0,0-1 0,0 0 0,0 0 0,0 0 0,0 1 0,0-1 0,0 0 0,0 0 0,-1-1 0,1 1 0,-4 3 0,5-5 0,-1 0 0,1 1 0,0-1 0,-1 0 0,1 1 0,-1-1 0,1 0 0,0 1 0,-1-1 0,1 0 0,-1 0 0,1 0 0,-1 0 0,1 1 0,-1-1 0,1 0 0,-1 0 0,1 0 0,-1 0 0,1 0 0,-1 0 0,1 0 0,-1 0 0,1 0 0,-1-1 0,1 1 0,-1 0 0,1 0 0,-1 0 0,1 0 0,-1-1 0,1 1 0,-1 0 0,1-1 0,-1 1 0,-6-22 0,10-27 0,4 23 0,0 0 0,2 1 0,1 1 0,1-1 0,1 2 0,1 0 0,1 0 0,1 1 0,1 1 0,1 0 0,34-32 0,-46 48 0,1 1 0,-1 0 0,1 0 0,0 1 0,0-1 0,0 1 0,0 1 0,0-1 0,1 1 0,-1 0 0,8-1 0,-11 3 0,-1-1 0,0 1 0,0 0 0,0 1 0,0-1 0,1 0 0,-1 0 0,0 1 0,0 0 0,0-1 0,0 1 0,0 0 0,0 0 0,0 0 0,0 0 0,-1 0 0,1 0 0,0 1 0,-1-1 0,1 1 0,0-1 0,-1 1 0,0-1 0,1 1 0,-1 0 0,0 0 0,0 0 0,0 0 0,0 0 0,0 0 0,-1 0 0,1 0 0,0 0 0,-1 0 0,0 0 0,1 0 0,-1 3 0,1 11 0,-1 0 0,-1 0 0,0 0 0,-1 0 0,-1 0 0,0 0 0,-1 0 0,-1-1 0,0 1 0,-1-1 0,-13 22 0,-5 6 0,17-36 0,-1-1 0,2 0 0,0-1 0,0 0 0,0-1 0,0 1 0,-1-1 0,0 0 0,0-1 0,0 0 0,0 0 0,0 0 0,-1-1 0,1 0 0,-1 0 0,-11 0 0,16-1 0,0-1 0,0 0 0,0-1 0,0 1 0,0 0 0,0-1 0,0 0 0,1 0 0,-1 1 0,0-2 0,1 1 0,-1 0 0,0 0 0,1-1 0,-1 0 0,-3-3 0,4 2 0,-1 1 0,1-1 0,1 0 0,-1 0 0,0 0 0,1-1 0,0 1 0,-1 0 0,1-1 0,1 1 0,-1 0 0,0-1 0,1 1 0,0-1 0,-1 1 0,2-1 0,-1-5 0,2 1 0,0-1 0,1 1 0,0-1 0,0 1 0,1 0 0,0 0 0,0 0 0,1 1 0,0-1 0,0 1 0,1 0 0,0 1 0,8-8 0,18-16 0,-20 25 0,-1 1 0,-4 1 0,1-1 0,-1 1 0,1 1 0,-1-1 0,1 1 0,0 1 0,0-1 0,0 1 0,0 1 0,0-1 0,0 1 0,0 1 0,0 0 0,10 2 0,19 5 0,-30-2 0,-3 0 0,49 40 0,-51-44 0,0 0 0,0 0 0,0 0 0,0 0 0,1-1 0,-1 1 0,0-1 0,1 0 0,-1 0 0,1 0 0,-1 0 0,1 0 0,0 0 0,-1 0 0,1-1 0,0 0 0,-1 1 0,1-1 0,0 0 0,0 0 0,-1-1 0,1 1 0,0-1 0,0 1 0,-1-1 0,1 0 0,-1 0 0,1 0 0,3-2 0,5-6 0,0-1 0,0 0 0,-1 0 0,-1-1 0,14-19 0,-2 3 0,-17 21 0,1 0 0,0 1 0,0-1 0,1 1 0,0 0 0,0 0 0,0 1 0,12-7 0,-17 10 0,1 1 0,-1-1 0,1 1 0,-1-1 0,1 1 0,-1 0 0,1 0 0,0 0 0,-1 0 0,1 0 0,-1 0 0,1 0 0,-1 0 0,1 0 0,-1 1 0,1-1 0,-1 1 0,1-1 0,1 2 0,-1-1 0,0 1 0,1 0 0,-1 0 0,0 0 0,-1 0 0,1 1 0,0-1 0,0 0 0,-1 1 0,0-1 0,1 1 0,-1-1 0,0 1 0,1 3 0,20 79 0,-13-43 0,26 72 0,-34-110 0,0 0 0,0 1 0,1-1 0,0 0 0,0 1 0,0-1 0,0 0 0,0 0 0,1 0 0,0-1 0,-1 1 0,2-1 0,4 6 0,-1-6 0</inkml:trace>
</inkml:ink>
</file>

<file path=ppt/ink/ink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9T13:58:04.380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1 4082,'0'0'0</inkml:trace>
</inkml:ink>
</file>

<file path=ppt/ink/ink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9T13:58:04.579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385 1 4082,'-7'6'0,"-151"162"0,117-114 0,-65 111 0,95-145 0,0 1 0,2 1 0,0 0 0,1 0 0,2 1 0,0 0 0,1 0 0,2 0 0,-2 26 0,5-38 0,1-1 0,0 1 0,0-1 0,0 0 0,2 0 0,-1 1 0,1-1 0,1-1 0,0 1 0,0 0 0,1-1 0,10 15 0,-12-19 0,1-1 0,0 0 0,0 0 0,0 0 0,1-1 0,-1 1 0,1-1 0,0 0 0,0 0 0,0-1 0,0 0 0,0 0 0,1 0 0,-1 0 0,1-1 0,-1 0 0,1 0 0,-1 0 0,1-1 0,0 0 0,-1 0 0,1 0 0,0-1 0,8-2 0,4-1 0,0 0 0,0-1 0,19-10 0,8-6 0</inkml:trace>
</inkml:ink>
</file>

<file path=ppt/ink/ink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9T13:58:16.359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0 4082,'2'17'0,"31"206"0,14-15 0,21 115 0,126 678 0,-175-906 0,82 446 0,-34-174 0,65 393 0,-46-257 0,-44-252 0,83 396 0,-97-529 0,-5 1 0,10 146 0,-27-173 0</inkml:trace>
</inkml:ink>
</file>

<file path=ppt/ink/ink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9T13:58:17.275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234 52 4082,'-38'49'0,"21"-30"0,1 1 0,1 1 0,2 1 0,-18 34 0,10-4 0,3 1 0,2 1 0,3 1 0,-13 106 0,19-91 0,7-57 0,-2 73 0,2-79 0,0 1 0,1 0 0,1-1 0,-1 1 0,1 0 0,0-1 0,1 0 0,3 8 0,-6-14 0,1 0 0,-1 0 0,1 0 0,-1 0 0,1 0 0,0 0 0,-1 0 0,1 0 0,0-1 0,0 1 0,0 0 0,0 0 0,0-1 0,-1 1 0,1-1 0,0 1 0,0-1 0,1 1 0,-1-1 0,0 1 0,0-1 0,0 0 0,0 0 0,0 1 0,0-1 0,0 0 0,2 0 0,0-1 0,-1 0 0,0 1 0,1-1 0,-1 0 0,0-1 0,1 1 0,-1 0 0,0 0 0,0-1 0,0 0 0,3-3 0,4-4 0,-1 0 0,-1-1 0,0 1 0,7-14 0,33-75 0,-4-2 0,42-152 0,-78 231 0,59-224 0,-49 174 0,-14 61 0,-1 12 0,-4 24 0,-5 39 0,-3 34 0,4 1 0,4-1 0,5 1 0,23 149 0,-14-172 0,-10-67 0,1-1 0,0 1 0,1-1 0,0 0 0,0 0 0,1 0 0,0-1 0,7 9 0,-10-15 0,-1 0 0,0-1 0,0 1 0,1-1 0,-1 0 0,1 1 0,-1-1 0,1 0 0,-1 0 0,1 0 0,0 0 0,-1 0 0,1 0 0,0-1 0,0 1 0,0 0 0,0-1 0,0 0 0,0 1 0,0-1 0,0 0 0,-1 0 0,1 0 0,0 0 0,0 0 0,0-1 0,0 1 0,0-1 0,0 1 0,0-1 0,0 1 0,-1-1 0,1 0 0,0 0 0,0 0 0,-1 0 0,1 0 0,-1-1 0,1 1 0,-1 0 0,1-1 0,-1 1 0,0-1 0,2-1 0,14-19 0,-1 0 0,0-1 0,-2 0 0,-1-2 0,12-28 0,-2-5 0,19-71 0,-27 73 0,-9 33 0,-4 16 0,-1 0 0,1 0 0,0 1 0,1-1 0,-1 1 0,1-1 0,1 1 0,6-10 0,-10 16 0,0-1 0,0 1 0,1 0 0,-1-1 0,0 1 0,0 0 0,1 0 0,-1 0 0,0-1 0,1 1 0,-1 0 0,0 0 0,1 0 0,-1-1 0,0 1 0,1 0 0,-1 0 0,0 0 0,1 0 0,-1 0 0,0 0 0,1 0 0,-1 0 0,0 0 0,1 0 0,-1 0 0,0 0 0,1 0 0,-1 0 0,1 0 0,-1 0 0,0 1 0,1-1 0,-1 0 0,0 0 0,0 0 0,1 0 0,-1 1 0,0-1 0,1 0 0,11 19 0,5 35 0,-14-44 0,2 8 0,1 1 0,1-1 0,1-1 0,0 1 0,1-1 0,14 19 0,-20-32 0,-1-1 0,1 1 0,1 0 0,-1-1 0,0 0 0,1 0 0,0 0 0,0 0 0,-1-1 0,2 1 0,-1-1 0,0 0 0,0 0 0,1-1 0,-1 1 0,1-1 0,-1 0 0,1 0 0,0 0 0,-1-1 0,1 0 0,0 0 0,-1 0 0,1 0 0,0-1 0,0 0 0,-1 0 0,1 0 0,-1 0 0,9-5 0,-1 1 0,0-1 0,0 0 0,-1-1 0,0-1 0,12-9 0,6-5 0,53-31 0,-79 51 0,0 0 0,0 0 0,0 0 0,0 1 0,0-1 0,0 1 0,0 0 0,0 0 0,1 0 0,-1 1 0,0-1 0,1 1 0,-1-1 0,1 1 0,-1 0 0,0 0 0,1 1 0,-1-1 0,0 1 0,1 0 0,-1 0 0,0 0 0,0 0 0,0 0 0,1 1 0,-1-1 0,3 4 0,3 4 0,0 0 0,-1 1 0,-1 0 0,0 0 0,0 1 0,-1 0 0,0 0 0,-1 1 0,7 19 0,-9-19 0,19 44 0,-19-49 0,0 0 0,0-1 0,1 1 0,0-1 0,0 0 0,1 0 0,0 0 0,0-1 0,8 8 0,-11-12 0,0 0 0,1 1 0,-1-1 0,0 0 0,0 0 0,1 0 0,-1 0 0,0-1 0,1 1 0,-1-1 0,1 1 0,-1-1 0,1 0 0,-1 0 0,1 0 0,-1 0 0,1 0 0,-1-1 0,1 1 0,-1-1 0,0 0 0,1 1 0,-1-1 0,0 0 0,1 0 0,-1-1 0,0 1 0,0 0 0,0-1 0,0 1 0,2-3 0,26-23 0,-1-1 0,-2-1 0,37-50 0,56-108 0,-89 127 0,-4 0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9T13:47:06.138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111 309 4082,'0'-21'0,"-2"0"0,0 0 0,-1 0 0,-9-31 0,9 41 0,-1 0 0,0 1 0,0-1 0,-1 1 0,-1 0 0,0 0 0,0 1 0,-1 0 0,-15-17 0,20 24 0,0-1 0,0 1 0,0-1 0,0 0 0,0 0 0,1 0 0,-1 0 0,1 0 0,0 0 0,0 0 0,0 0 0,0 0 0,0-5 0,-2-2 0</inkml:trace>
</inkml:ink>
</file>

<file path=ppt/ink/ink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9T13:58:17.413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1 4082,'0'0'0</inkml:trace>
</inkml:ink>
</file>

<file path=ppt/ink/ink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9T13:59:27.368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0 4082,'492'75'0,"-312"-53"0,406 13 0,-285-25 0,819-5 0,-296-37 0,-497 22 0,432 5 0,-449 6 0,23-9 0,-308 5 0</inkml:trace>
</inkml:ink>
</file>

<file path=ppt/ink/ink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9T13:59:25.303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3512 74 4082,'-175'-13'0,"-73"-18"0,-421 1 0,-563 143 0,1160-104 0,-460 49 0,-2-43 0,485-18 0</inkml:trace>
</inkml:ink>
</file>

<file path=ppt/ink/ink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9T13:59:26.207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1 4082,'66'9'0,"0"-2"0,71-3 0,-100-3 0,355 15 0,128 1 0,85-9 0,-466-8 0,-58 0 0,-20 0 0,-22 0 0,-39 0 0,1 0 0,-1 0 0,0 0 0,1 0 0,-1 0 0,0 0 0,1 1 0,-1-1 0,0 0 0,1 0 0,-1 0 0,1 0 0,-1-1 0,0 1 0,1 0 0,-1 0 0,0 0 0,1 0 0,-1 0 0,0 0 0,1 0 0,-1-1 0,0 1 0,1 0 0,-1 0 0,0-1 0,0 1 0,1 0 0,-1 0 0,0-1 0,0 1 0,0 0 0,1 0 0,-1-1 0,0 1 0,0 0 0,0-1 0,0 1 0,1 0 0,-1-1 0,0 1 0,0 0 0,0-1 0,0 0 0,0-2 0</inkml:trace>
</inkml:ink>
</file>

<file path=ppt/ink/ink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9T13:59:51.062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2553 1 4082,'-129'200'0,"-151"214"0,-315 425 0,396-576 0,-42 53 0,-100 109 0,67-82 0,45-97 0,170-188 0,28-24 0,17-21 0,-10 7 0,-26 18 0,42-33 0,-24 22 0,-15 14 0,65-52 0,-2-1 0,0-1 0,0-1 0,-1-1 0,17-20 0,82-103 0,453-633 0,164-365 0,-619 956 0,266-427 0,-208 307 0,-168 295 0,1 0 0,0 0 0,-1 0 0,1 1 0,1-1 0,-1 1 0,1 0 0,5-5 0,-8 10 0,-1 1 0,1 0 0,0-1 0,-1 1 0,0 0 0,1 0 0,-1 0 0,0-1 0,0 1 0,0 0 0,0 0 0,0 0 0,-1 0 0,1-1 0,0 1 0,-1 0 0,1 0 0,-1-1 0,-1 3 0,-40 94 0,-4-3 0,-108 165 0,85-149 0,-284 444 0,-87 129 0,121-172 0,202-327 0,-57 82 0,150-232 0,-21 29 0,-72 81 0,87-113 0</inkml:trace>
</inkml:ink>
</file>

<file path=ppt/ink/ink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9T13:59:53.798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8024 0 4082,'-24'38'0,"-1"-2"0,-2 0 0,-43 43 0,-129 120 0,110-113 0,-766 654 0,773-673 0,-182 142 0,-189 158 0,-1023 797 0,941-754 0,269-204 0,-580 413 0,50-130 0,290-217 0,-130 74 0,360-169 0,255-163 0,-210 154 0,158-105 0,47-42 0,16-9 0,-3 5 0,-11 18 0,-7 20 0,29-52 0,-4 15 0,-19 3 0,-8 8 0,-49 57 0,61-61 0</inkml:trace>
</inkml:ink>
</file>

<file path=ppt/ink/ink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9T13:59:54.829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83 4082,'31'69'0,"33"73"0,-62-137 0,0 1 0,0-1 0,0 0 0,1 0 0,-1 0 0,1 0 0,0 0 0,1-1 0,-1 1 0,1-1 0,4 4 0,-5-10 0,1-1 0,-1 1 0,1-1 0,-1 1 0,0-1 0,0 0 0,-1 0 0,1-1 0,3-5 0,156-271 0,-141 238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9T13:47:06.466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0 343 4082,'70'-192'0,"-41"120"0,-26 66 0,-1 1 0,1-1 0,-1 0 0,0 0 0,0 0 0,-1 0 0,0 0 0,0 0 0,0-13 0,-4 13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9T13:47:06.778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0 317 4082,'0'-9'0,"1"-1"0,0 1 0,0 0 0,0-1 0,2 1 0,-1 0 0,1 0 0,0 0 0,1 0 0,0 0 0,0 1 0,1 0 0,0 0 0,0 0 0,1 0 0,7-7 0,2 1 0,1 1 0,1 0 0,0 1 0,1 0 0,0 2 0,24-11 0,-29 15 0,-1 0 0,0-1 0,0 0 0,-1-1 0,19-16 0,-23 17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9T13:47:07.073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50 4082,'46'-3'0,"-1"-1"0,48-11 0,35-5 0,-62 16 0,-58 1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9T13:47:07.270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1 4082,'0'0'0,"20"3"0,1-3 0,20 6 0,1-2 0,6 3 0,0 0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9T13:47:11.644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3 786 4082,'-3'-100'0,"5"-167"0,1 188 0,1 4 0,0 23 0,0 4 0,-1 8 0,0-15 0,1-14 0,-12 70 0,9-3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9T13:53:15.147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1 4082,'17'43'0,"34"60"0,120 147 0,-99-139 0,111 236 0,-127-216 0,-7 2 0,50 211 0,9 153 0,41 150 0,-94-421 0,11 60 0,16 224 0,-26-146 0,-44-288 0,93 533 0,97 570 0,-96-520 0,-25-150 0,41 228 0,-52-424 0,-42-184 0,5 0 0,79 194 0,-85-262 0,-2-2 0,-1-5 0,6-1 0,-3-5 0,-23-40 0,20 28 0,-19-31 0,44 62 0,-51-67 0,-1-3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9T13:47:12.252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134 22 4082,'-45'18'0,"37"-16"0,0 1 0,0 0 0,0 0 0,1 1 0,-13 8 0,17-10 0,1 0 0,0 1 0,0-1 0,0 0 0,0 1 0,0-1 0,0 1 0,1 0 0,-1-1 0,1 1 0,0 0 0,0 0 0,0 0 0,0 0 0,1 0 0,-1 0 0,1 0 0,-1 0 0,1 7 0,-1 12 0,0-16 0,1 0 0,0-1 0,0 1 0,0 0 0,0 0 0,1 0 0,0-1 0,2 10 0,-2-14 0,0-1 0,-1 1 0,1 0 0,0-1 0,-1 1 0,1 0 0,0-1 0,0 1 0,-1-1 0,1 1 0,0-1 0,0 0 0,0 1 0,0-1 0,0 0 0,0 1 0,0-1 0,0 0 0,0 0 0,0 0 0,-1 0 0,1 0 0,0 0 0,0 0 0,0 0 0,0-1 0,0 1 0,0 0 0,1-1 0,30-10 0,-25 8 0,8-2 0,0-1 0,0 0 0,0-1 0,-1 0 0,25-18 0,-39 20 0,0 0 0,0 1 0,-1-1 0,0 0 0,0 0 0,0 1 0,0-1 0,-3-5 0,0-2 0,2 2 0,2 7 0,0 0 0,-1 1 0,1-1 0,-1 0 0,0 0 0,0 1 0,0-1 0,0 1 0,0-1 0,0 1 0,-1-1 0,1 1 0,-1 0 0,0-1 0,1 1 0,-5-3 0,-11-9 0,16 12 0,0 1 0,-1 0 0,1-1 0,-1 1 0,1 0 0,-1-1 0,0 1 0,1 0 0,-1 0 0,0 1 0,0-1 0,1 0 0,-1 0 0,0 1 0,0-1 0,0 1 0,0 0 0,0-1 0,0 1 0,0 0 0,0 0 0,0 1 0,-3-1 0,-30 13 0,30-10 0,0-1 0,1 0 0,-1 0 0,0-1 0,0 1 0,0-1 0,-6 0 0,8-1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9T13:47:13.647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898 1 4082,'-9'3'0,"-1"1"0,0-1 0,0-1 0,0 0 0,-1 0 0,-17 0 0,10-1 0,-175 11 0,49-7 0,54-1 0,22-3 0,3 2 0,-1-3 0,12 0 0,10 0 0,-17-1 0,55-2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9T13:46:1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 4082,'10'340'0,"-9"-103"0,-5-52 0,7-75 0,-2-45 0,2-18 0,-3 41 0,0-71 0,0-15 0,6-2 0,-2-2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9T13:46:14.903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11 1 4082,'7'381'0,"-25"-347"0,19-34 0,-1 0 0,0 0 0,0 1 0,0-1 0,0 0 0,0 0 0,0 0 0,0 0 0,1 0 0,-1 0 0,0 0 0,0 0 0,0 0 0,0 0 0,0 1 0,1-1 0,-1 0 0,0 0 0,0 0 0,0 0 0,0 0 0,0 0 0,1 0 0,-1 0 0,0 0 0,0 0 0,0 0 0,0 0 0,1 0 0,-1-1 0,0 1 0,0 0 0,0 0 0,0 0 0,0 0 0,1 0 0,-1 0 0,0 0 0,0 0 0,0 0 0,0 0 0,0-1 0,0 1 0,0 0 0,1 0 0,-1 0 0,0 0 0,0 0 0,0-1 0,0 1 0,0 0 0,0 0 0,0 0 0,0 0 0,0 0 0,0-1 0,0 1 0,0 0 0,0 0 0,0 0 0,0 0 0,0-1 0,0 1 0,1-3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9T13:46:18.997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1 4082,'41'8'0,"0"-2"0,1-2 0,-1-2 0,54-3 0,-32 0 0,30 1 0,-51-2 0,7-3 0,15 2 0,-2-1 0,2 3 0,-12 1 0,51 3 0,-99-2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9T13:46:19.713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24 1 4082,'0'104'0,"-14"303"0,8-307 0,3-28 0,6-4 0,3 1 0,1-6 0,-3-3 0,-1-5 0,0-4 0,-3 2 0,4-25 0,-4-27 0,0-1 0,0 0 0,0 1 0,0-1 0,0 1 0,0-1 0,0 0 0,1 1 0,-1-1 0,0 0 0,0 1 0,0-1 0,0 0 0,1 1 0,-1-1 0,0 0 0,0 0 0,1 1 0,-1-1 0,0 0 0,0 0 0,1 1 0,-1-1 0,0 0 0,1 0 0,-1 0 0,0 1 0,1-1 0,-1 0 0,0 0 0,1 0 0,-1 0 0,1 0 0,-1 0 0,0 0 0,1 0 0,0 0 0,3-3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9T13:46:20.205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11 1 4082,'4'254'0,"-12"-144"0,9-109 0,-1-1 0,0 0 0,0 0 0,0 0 0,0 0 0,0 0 0,0 0 0,0 0 0,0 0 0,0 0 0,0 1 0,0-1 0,0 0 0,0 0 0,0 0 0,0 0 0,0 0 0,0 0 0,0 0 0,0 0 0,0 1 0,0-1 0,0 0 0,0 0 0,0 0 0,0 0 0,0 0 0,0 0 0,-1 0 0,1 0 0,0 0 0,0 1 0,0-1 0,0 0 0,0 0 0,0 0 0,0 0 0,0 0 0,0 0 0,0 0 0,-1 0 0,1 0 0,0 0 0,0 0 0,0 0 0,0 0 0,0 0 0,0 0 0,0 0 0,0 0 0,-1 0 0,1 0 0,0 0 0,0 0 0,0 0 0,0 0 0,0 0 0,0 0 0,0 0 0,0 0 0,-1 0 0,1 0 0,0 0 0,0 0 0,0 0 0,0 0 0,0 0 0,0-1 0,-4-2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9T13:47:17.360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636 30 4082,'-155'-27'0,"133"27"0,0 0 0,0 2 0,0 0 0,0 2 0,1 0 0,-1 2 0,1 0 0,0 1 0,0 1 0,-35 20 0,43-21 0,1 1 0,0 0 0,0 1 0,-16 15 0,27-23 0,-31 28 0,27-23 0,-20 35 0,14-25 0,-15 31 0,4 44 0,18-73 0,3-9 0,-1-1 0,1 0 0,0 0 0,1 1 0,0-1 0,0 0 0,1 1 0,0-1 0,1 0 0,-1 0 0,1 0 0,5 12 0,-6-13 0,19 27 0,13 8 0,-28-34 0,33 25 0,20 8 0,-1-7 0,-49-27 0,39 10 0,-38-13 0,34 3 0,-27-5 0,-10-1 0,0 0 0,-1-1 0,1 1 0,0-2 0,0 1 0,-1 0 0,1-1 0,0 0 0,-1-1 0,8-2 0,-6 3 0,24-14 0,-17 7 0,0 0 0,0-1 0,-1-1 0,0 0 0,-1 0 0,0-2 0,-1 1 0,0-2 0,-1 1 0,0-1 0,-1-1 0,0 0 0,-1 0 0,11-28 0,-7 7 0,-5 21 0,-2-1 0,0 1 0,-1-2 0,-1 1 0,0 0 0,1-28 0,-4 13 0,-1 1 0,-2-1 0,-1 1 0,-8-30 0,10 47 0,-2 1 0,1 0 0,-1-1 0,-1 1 0,0 0 0,-10-14 0,12 20 0,-1 1 0,0-1 0,0 1 0,-1 0 0,1 0 0,-1 0 0,0 0 0,0 1 0,0 0 0,0 0 0,0 1 0,-1-1 0,0 1 0,-9-2 0,-24-6 0,22 3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9T13:47:17.844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1 4082,'34'12'0,"0"1"0,-1 3 0,-1 0 0,0 2 0,45 34 0,102 62 0,-140-90 0,-2-2 0,7-10 0,-36-12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9T13:47:18.222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630 0 4082,'-320'172'0,"125"-82"0,187-85 0,-37 14 0,14-10 0,1-1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9T13:53:16.789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0 4082,'14'41'0,"2"-1"0,1-1 0,37 59 0,1 7 0,6 22 0,6-4 0,107 151 0,-69-128 0,-6 5 0,128 260 0,-198-354 0,69 98 0,-22-40 0,-6-14 0,45 69 0,-35-47 0,-42-68 0,-2 2 0,44 97 0,-42-75 0,-20-44 0,13 39 0,68 167 0,-65-162 0,26 68 0,87 265 0,-141-392 0,19 47 0,-19-57 0,13 38 0,1 21 0,-6 0 0,3 2 0,-6-2 0,2-3 0,5-2 0,-1-2 0,3-7 0,0 0 0,1 0 0,0-3 0,0-1 0,-1-7 0,-5-9 0,-14-30 0,18 22 0,17 16 0,-1-3 0,-3-7 0,-23-22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9T13:47:20.339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1378 2 4082,'-51'-1'0,"0"2"0,-1 3 0,1 2 0,-54 14 0,43-5 0,-178 29 0,179-33 0,-5-1 0,0 3 0,-2-3 0,3 4 0,2-6 0,2 2 0,2-7 0,5 0 0,9-3 0,-10 0 0,-5 0 0,57 5 0,0-1 0,1 1 0,0-1 0,0 1 0,0 0 0,0 0 0,1 0 0,0 0 0,0 0 0,-1 8 0,-11 78 0,10-31 0,1-48 0,4 50 0,1 13 0,-3 1 0,0-1 0,0-2 0,-3 2 0,-1 0 0,3-62 0,2 47 0,2 12 0,-2-4 0,2-2 0,-3 3 0,0-4 0,0-4 0,4-6 0,-1 0 0,-1-4 0,-4-19 0,1-1 0,5 44 0,-3-74 0,0 1 0,-1 0 0,1-1 0,0 1 0,0-1 0,0 0 0,1 1 0,-1-1 0,0 0 0,0 0 0,1 0 0,-1 1 0,1-1 0,-1-1 0,1 1 0,-1 0 0,1 0 0,0-1 0,-1 1 0,3 0 0,4 1 0,-1 0 0,1-1 0,0 1 0,0-2 0,11 1 0,22-1 0,7 0 0,4 0 0,-1 0 0,-3-3 0,1 2 0,7 1 0,36 0 0,-64-3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9T13:48:09.139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575 0 4082,'-183'166'0,"-50"121"0,171-204 0,24-34 0,26-40 0,2-4 0,9-4 0,0 0 0,0-1 0,0 1 0,0-1 0,0 1 0,0-1 0,0 1 0,0-1 0,0 0 0,0 1 0,-1-1 0,1 0 0,0 0 0,0 0 0,0 0 0,0 0 0,0 0 0,0 0 0,0 0 0,-1-1 0,1 1 0,0 0 0,0-1 0,0 1 0,-2-1 0,-4-3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9T13:48:09.326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1 4082,'232'106'0,"-137"-58"0,297 154 0,-364-187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9T13:48:11.158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992 1 4082,'-256'138'0,"100"-39"0,-260 219 0,369-279 0,2-3 0,7-10 0,4-2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9T13:48:11.420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0 4082,'233'134'0,"-122"-73"0,-51-27 0,1-3 0,1-3 0,2-3 0,1-2 0,0-3 0,101 16 0,-117-29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9T13:49:08.132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0 4082,'0'0'0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9T13:49:33.054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476 1087 4082,'258'-7'0,"-200"3"0,0-3 0,109-28 0,-130 25 0,-2-1 0,1-3 0,-2-1 0,0-1 0,-1-2 0,40-27 0,-41 24 0,-25 16 0,27-31 0,-14 18 0,-2-1 0,0-1 0,-1-1 0,23-36 0,-36 51 0,1 0 0,-1 0 0,-1-1 0,1 0 0,-1 1 0,0-1 0,0-1 0,2-10 0,-2 0 0,2 1 0,-2 0 0,0 0 0,-1-1 0,-1 1 0,0-1 0,-1 1 0,-1-1 0,-1 1 0,-1 0 0,0-1 0,-1 1 0,-1 1 0,0-1 0,-10-20 0,6 19 0,0 0 0,-2 1 0,0 0 0,0 0 0,-2 1 0,0 1 0,-1 0 0,0 0 0,-1 2 0,-1 0 0,0 1 0,-18-11 0,-4 4 0,-2 1 0,0 2 0,0 2 0,-1 1 0,-63-10 0,51 12 0,48 10 0,-59-4 0,38 2 0,-19-2 0,0 3 0,-1 1 0,1 2 0,-1 2 0,-49 10 0,71-11 0,5 2 0,0 0 0,0 0 0,-35 15 0,39-16 0,-52 28 0,51-23 0,-9 6 0,0 0 0,0 2 0,1 1 0,-27 25 0,14-10 0,31-22 0,1 0 0,-8 9 0,-32 59 0,38-65 0,1 2 0,-1-1 0,2 1 0,0 0 0,1 0 0,0 0 0,-2 27 0,3-21 0,1 0 0,1 0 0,1 0 0,0 0 0,2 0 0,0 0 0,2 0 0,0 0 0,2-1 0,0 0 0,1 0 0,18 36 0,-11-35 0,0-2 0,1 0 0,1 0 0,1-2 0,0 0 0,1-1 0,1-1 0,1 0 0,0-2 0,1 0 0,0-1 0,1-1 0,36 12 0,-6-6 0,1-1 0,1-3 0,0-3 0,106 7 0,-129-16 0,0-1 0,1-2 0,42-7 0,-58 7 0,3-1 0,-1 0 0,1-1 0,26-11 0,-34 13 0,36-15 0,8-10 0,-30 13 0,5-8 0,-26 13 0,-4 3 0,14-29 0,-11 19 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9T13:49:43.128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1 474 4082,'43'18'0,"0"2"0,47 31 0,-75-41 0,-1 0 0,0 0 0,19 19 0,-30-29 0,-3 0 0,1 0 0,-1 0 0,1 0 0,-1 0 0,1 0 0,-1 1 0,1-1 0,-1 0 0,1 0 0,-1 0 0,1 0 0,-1 0 0,0 1 0,1-1 0,-1 0 0,1 0 0,-1 1 0,0-1 0,1 0 0,-1 1 0,0-1 0,1 0 0,-1 1 0,0-1 0,0 1 0,1-1 0,-1 0 0,0 1 0,0-1 0,0 1 0,1-1 0,-1 1 0,0 0 0,47-26 0,283-160 0,280-155 0,-469 258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9T13:50:18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295 413 4082,'-13'-4'0,"1"1"0,-1 0 0,-1 1 0,-17-1 0,25 2 0,1 1 0,-1 0 0,0 0 0,1 0 0,-1 1 0,1 0 0,-1 0 0,1 0 0,-1 1 0,1 0 0,0 0 0,0 0 0,0 1 0,0 0 0,0-1 0,0 2 0,-4 3 0,-4 8 0,2 0 0,0 1 0,0 0 0,2 0 0,0 1 0,0 1 0,2 0 0,0 0 0,2 0 0,0 1 0,0-1 0,-1 21 0,5-29 0,-1 1 0,2 0 0,-1-1 0,2 1 0,-1 0 0,1-1 0,1 1 0,0-1 0,0 1 0,1-1 0,1 0 0,-1 0 0,2 0 0,-1-1 0,1 1 0,1-1 0,0 0 0,0-1 0,1 1 0,0-1 0,0 0 0,16 12 0,-11-12 0,1-2 0,0 0 0,-1 0 0,2-1 0,-1-1 0,1 0 0,-1-1 0,1 0 0,0-1 0,0 0 0,0-2 0,0 1 0,0-2 0,18-2 0,12-3 0,0-2 0,-1-2 0,50-19 0,-63 19 0,-1-2 0,-1-1 0,0 0 0,-1-3 0,0 0 0,-2-1 0,27-23 0,-42 31 0,-1-1 0,0 0 0,0 0 0,-1-1 0,0 0 0,-1 0 0,0-1 0,6-15 0,-10 18 0,0 0 0,0 0 0,-1 0 0,0 0 0,-1-1 0,0 1 0,0-1 0,-1 1 0,-1 0 0,1-1 0,-1 1 0,-5-18 0,6 25 0,0-1 0,-1 1 0,1-1 0,-1 1 0,0-1 0,0 1 0,0-1 0,0 1 0,0 0 0,0 0 0,0-1 0,-1 1 0,1 0 0,-1 0 0,0 0 0,0 1 0,0-1 0,1 0 0,-2 1 0,1-1 0,0 1 0,0-1 0,0 1 0,-1 0 0,1 0 0,0 0 0,-1 1 0,1-1 0,-1 0 0,1 1 0,-1-1 0,1 1 0,-4 0 0,1 1 0,1 0 0,0 0 0,-1 1 0,1 0 0,0 0 0,0 0 0,0 0 0,0 0 0,0 1 0,1 0 0,-1-1 0,1 1 0,-1 1 0,1-1 0,0 0 0,0 1 0,-3 6 0,-4 5 0,1 0 0,1 1 0,0 1 0,1-1 0,1 1 0,1 1 0,-4 18 0,7-27 0,1-1 0,0 0 0,0 0 0,1 1 0,0-1 0,1 0 0,-1 1 0,2-1 0,-1 0 0,1 0 0,1 0 0,-1 0 0,1 0 0,0 0 0,1-1 0,0 1 0,8 9 0,-9-13 0,0 0 0,1 0 0,0 0 0,0-1 0,0 1 0,0-1 0,0 0 0,1-1 0,-1 1 0,1-1 0,0 0 0,0 0 0,-1 0 0,1-1 0,9 2 0,-5-2 0,0 0 0,0-1 0,0 0 0,0-1 0,0 0 0,0 0 0,0-1 0,12-4 0,3-3 0,-1-1 0,0-1 0,-1-1 0,0 0 0,32-26 0,-17 6 0,-1-1 0,-1-2 0,-2-1 0,-1-2 0,-2-1 0,-2-1 0,-1-2 0,-3-1 0,-1 0 0,-2-2 0,-3-1 0,22-76 0,-30 74 0,-5 10 0,-4-4 0,-5 35 0,0 6 0,4 0 0,-1 0 0,0 0 0,1 1 0,-1-1 0,1 1 0,-1-1 0,0 0 0,1 1 0,-1-1 0,0 1 0,0-1 0,1 1 0,-1 0 0,0-1 0,0 1 0,0 0 0,0-1 0,1 1 0,-1 0 0,0 0 0,0 0 0,0 0 0,0 0 0,0 0 0,0 0 0,0 0 0,1 0 0,-1 0 0,0 1 0,-1-1 0,-1 2 0,0-1 0,1 1 0,-1 0 0,1 0 0,-1 0 0,1 0 0,0 0 0,0 0 0,-3 4 0,-2 6 0,-1-1 0,1 1 0,-7 17 0,-6 31 0,2 1 0,2 1 0,4 0 0,2 1 0,-3 94 0,14-93 0,5-6 0,12-17 0,1-8 0,-15-30 0,-1 1 0,1 0 0,-1-1 0,1 0 0,0 0 0,0 0 0,0 0 0,1-1 0,-1 1 0,1-1 0,-1 0 0,1 0 0,0-1 0,0 0 0,0 0 0,-1 0 0,9 1 0,-5-3 0,0 1 0,0-1 0,0 0 0,0-1 0,0 0 0,0 0 0,0-1 0,-1 0 0,1 0 0,6-5 0,5-3 0,-1-1 0,-1-1 0,0 0 0,-1-1 0,0-1 0,-1-1 0,17-22 0,4-12 0,-1-1 0,-3-1 0,-2-2 0,-2-2 0,-3 0 0,-2-2 0,20-80 0,-32 83 0,-10 51 0,0 0 0,-1-1 0,0 1 0,0 0 0,0-1 0,0 1 0,-1-1 0,1 1 0,-1 0 0,-1-1 0,1 1 0,0 0 0,-1 0 0,0 0 0,0 0 0,-3-4 0,5 7 0,-1 1 0,0-1 0,1 0 0,-1 1 0,0-1 0,1 1 0,-1 0 0,0-1 0,0 1 0,0-1 0,1 1 0,-1 0 0,0 0 0,0-1 0,0 1 0,0 0 0,1 0 0,-1 0 0,0 0 0,0 0 0,0 0 0,0 0 0,0 0 0,1 1 0,-1-1 0,-2 1 0,1 0 0,-1 1 0,1-1 0,-1 1 0,1 0 0,0 0 0,0 0 0,0 0 0,0 0 0,0 1 0,0-1 0,1 0 0,-2 4 0,-8 13 0,2 0 0,0 1 0,2 0 0,0 0 0,1 1 0,-4 26 0,-11 127 0,16-103 0,5 95 0,1-136 0,3-1 0,0 0 0,2 0 0,1 0 0,19 50 0,-21-69 0,0 0 0,0-1 0,1 1 0,0-1 0,1 0 0,0 0 0,0-1 0,1 0 0,0 0 0,10 7 0,3-1 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9T13:50:10.029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445 453 4082,'-3'0'0,"-17"0"0,0 0 0,0 1 0,0 2 0,0 0 0,-21 6 0,25-2 0,1 1 0,0 0 0,0 1 0,1 1 0,1 0 0,-1 1 0,2 1 0,0 0 0,-16 19 0,8-5 0,1 1 0,1 1 0,-27 55 0,23-33 0,10-7 0,2-5 0,10-36 0,0 0 0,-1 0 0,1 1 0,0-1 0,0 0 0,0 0 0,0 0 0,1 0 0,-1 0 0,0 0 0,1 0 0,0 0 0,-1 0 0,1 0 0,1 2 0,-1-3 0,0-1 0,-1 1 0,1-1 0,0 1 0,-1-1 0,1 1 0,0-1 0,0 1 0,0-1 0,-1 0 0,1 1 0,0-1 0,0 0 0,0 0 0,0 1 0,0-1 0,0 0 0,-1 0 0,1 0 0,0 0 0,0 0 0,0 0 0,1-1 0,3 0 0,0-1 0,0 0 0,0 0 0,-1 0 0,1-1 0,-1 1 0,0-1 0,1 0 0,2-4 0,16-17 0,-1-1 0,-2-1 0,-1-1 0,-1 0 0,-1-2 0,18-41 0,11-16 0,-34 59 0,-11 25 0,-6 17 0,-1 2 0,-6 16 0,-11 48 0,21-73 0,1 0 0,-1-1 0,2 1 0,-1 0 0,1 0 0,0 0 0,1 0 0,-1 0 0,2 0 0,-1-1 0,1 1 0,4 9 0,-4-14 0,0 0 0,0 0 0,0-1 0,0 1 0,1-1 0,-1 1 0,1-1 0,0 0 0,0 0 0,-1 0 0,1 0 0,1-1 0,-1 1 0,0-1 0,0 0 0,0 0 0,1 0 0,-1 0 0,1-1 0,-1 1 0,0-1 0,1 0 0,-1 0 0,6-1 0,12 0 0,0-1 0,39-9 0,-34 6 0,39-6 0,-7 1 0,0-2 0,71-25 0,-118 36 0,-1-1 0,28-19 0,-25 13 0,1-1 0,-2-1 0,1 0 0,15-17 0,-25 24 0,1 0 0,-1 0 0,-1 0 0,1-1 0,0 1 0,-1-1 0,1 1 0,-1-1 0,0 0 0,-1 0 0,1 0 0,-1-1 0,1 1 0,-1 0 0,-1 0 0,1-1 0,0 1 0,-1-1 0,0 1 0,-1-8 0,1 10 0,-1 1 0,1-1 0,-1 0 0,0 0 0,1 0 0,-1 1 0,0-1 0,0 0 0,0 1 0,-1-1 0,1 1 0,0-1 0,0 1 0,-1 0 0,1-1 0,-1 1 0,1 0 0,-1 0 0,0 0 0,1 0 0,-1 0 0,-2 0 0,0 0 0,1 0 0,-1 1 0,1 0 0,-1-1 0,1 1 0,-1 1 0,1-1 0,-1 0 0,1 1 0,-1 0 0,-4 1 0,-5 3 0,0 1 0,-1 0 0,2 1 0,-20 13 0,23-15 0,1 1 0,-1 0 0,1 1 0,0 0 0,1 0 0,0 0 0,0 1 0,0 1 0,-9 15 0,16-24 0,0 0 0,1 0 0,-1 0 0,0 0 0,0 0 0,0 0 0,0 0 0,1 0 0,-1 0 0,0 0 0,0 0 0,0 0 0,0 0 0,0 0 0,1 0 0,-1 0 0,0 0 0,0 0 0,0 0 0,0 0 0,1 0 0,-1 0 0,0 0 0,0 1 0,0-1 0,0 0 0,0 0 0,0 0 0,0 0 0,1 0 0,-1 1 0,0-1 0,0 0 0,0 0 0,0 0 0,0 0 0,0 0 0,0 1 0,0-1 0,0 0 0,0 0 0,0 0 0,0 0 0,0 1 0,0-1 0,0 0 0,0 0 0,0 0 0,0 0 0,0 1 0,0-1 0,0 0 0,13-9 0,46-64 0,-2-2 0,-4-2 0,-4-3 0,61-131 0,-90 159 0,-14 35 0,-3 10 0,-1-1 0,1 0 0,-1 1 0,0-1 0,-1 0 0,0 0 0,0 0 0,-1-13 0,0 21 0,0 0 0,0 0 0,0 0 0,1-1 0,-1 1 0,0 0 0,0 0 0,0-1 0,0 1 0,0 0 0,0 0 0,0-1 0,0 1 0,0 0 0,0 0 0,-1-1 0,1 1 0,0 0 0,0 0 0,0-1 0,0 1 0,0 0 0,0 0 0,0 0 0,-1-1 0,1 1 0,0 0 0,0 0 0,0 0 0,0 0 0,-1-1 0,1 1 0,0 0 0,0 0 0,0 0 0,-1 0 0,1 0 0,0 0 0,0-1 0,-1 1 0,1 0 0,0 0 0,0 0 0,-1 0 0,1 0 0,0 0 0,0 0 0,-1 0 0,1 0 0,0 0 0,0 0 0,0 0 0,-1 1 0,1-1 0,0 0 0,0 0 0,-1 0 0,1 0 0,0 0 0,-16 19 0,-11 32 0,7-1 0,1 0 0,3 1 0,2 1 0,2 0 0,2 1 0,3 0 0,-1 107 0,8-146 0,1 0 0,1 0 0,0-1 0,0 1 0,2 0 0,0-1 0,0 0 0,1 0 0,8 15 0,-10-23 0,-1-1 0,1 0 0,0 0 0,0 0 0,1 0 0,-1-1 0,1 1 0,0-1 0,0 0 0,0 0 0,0-1 0,0 1 0,1-1 0,-1 0 0,1 0 0,-1 0 0,1 0 0,0-1 0,0 0 0,0 0 0,-1 0 0,1-1 0,0 1 0,0-1 0,0-1 0,0 1 0,0-1 0,7-1 0,9-2 0,-1-1 0,1-2 0,-2 1 0,26-14 0,85-56 0,-63 34 0,-56 37 0,35-28 0,-38 29 0,1-1 0,16-23 0,-24 26 0,1 1 0,0-1 0,-1 0 0,0 0 0,1 0 0,-1 1 0,0-1 0,0 0 0,0-1 0,0 1 0,0 0 0,-1 0 0,1 0 0,-1 0 0,1-1 0,-1 1 0,0 0 0,0-1 0,0 1 0,0 0 0,0 0 0,0-1 0,-1 1 0,1 0 0,-1 0 0,1 0 0,-3-5 0,2 6 0,-1 0 0,0-1 0,1 1 0,-1 0 0,0 0 0,1 0 0,-1 0 0,0 0 0,0 1 0,0-1 0,0 0 0,0 1 0,0 0 0,0-1 0,0 1 0,0 0 0,0 0 0,0 0 0,0 0 0,0 0 0,0 1 0,0-1 0,0 0 0,0 1 0,0 0 0,0-1 0,1 1 0,-1 0 0,0 0 0,-2 2 0,-7 2 0,0 0 0,1 1 0,0 1 0,0 0 0,-11 9 0,0 6 0,1 1 0,-19 28 0,32-45 0,1 1 0,-8 27 0,13-32 0,0 0 0,0 0 0,0 0 0,0 0 0,1 0 0,-1 0 0,1 0 0,-1 0 0,1 0 0,0 0 0,0 1 0,0-1 0,0 0 0,0 0 0,0 0 0,1 0 0,-1 0 0,1 0 0,0 0 0,-1 0 0,1 0 0,0 0 0,0 0 0,2 3 0,-1-4 0,0 0 0,0 0 0,0-1 0,-1 1 0,1-1 0,0 1 0,0-1 0,0 0 0,0 0 0,0 1 0,0-1 0,0-1 0,0 1 0,0 0 0,0 0 0,0-1 0,0 1 0,0-1 0,0 0 0,-1 1 0,1-1 0,0 0 0,0 0 0,-1 0 0,1 0 0,2-2 0,18-13 0,0 0 0,-1-2 0,-1 0 0,0-1 0,-1-1 0,22-32 0,-7 5 0,-3-1 0,26-55 0,-39 68 0,-1-1 0,-2 0 0,-2-1 0,-2 0 0,-1-1 0,6-46 0,-13 41 0,-5 35 0,-3 4 0,5 3 0,-1 0 0,1 0 0,0 0 0,-1 0 0,1 0 0,-1 0 0,1 0 0,-1 1 0,1-1 0,-1 0 0,0 0 0,1 0 0,-1 1 0,0-1 0,0 0 0,0 1 0,0-1 0,1 0 0,-1 1 0,0-1 0,0 1 0,0 0 0,0-1 0,0 1 0,0 0 0,0 0 0,0-1 0,0 1 0,-2 0 0,1 1 0,0 0 0,0-1 0,0 1 0,1 0 0,-1 0 0,0 1 0,1-1 0,-1 0 0,0 1 0,1-1 0,-1 0 0,1 1 0,0 0 0,-2 1 0,-6 11 0,1 0 0,0 0 0,-6 18 0,-3 11 0,3 2 0,1 0 0,-9 65 0,-8 141 0,28-230 0,-7 83 0,-1-4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9T13:53:32.017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1 4082,'48'220'0,"-39"-165"0,3 20 0,29 103 0,39 136 0,-48-174 0,13 13 0,115 260 0,-64-206 0,45 113 0,-55-97 0,65 192 0,74 143 0,-194-488 0,-6-13 0,1-2 0,3-1 0,2-1 0,3-2 0,2-1 0,2-2 0,1-1 0,50 43 0,-51-57 0,1 4 0,-31-27 0,38 30 0,13 9 0,-1-1 0,-3-1 0,-2-8 0,-10-9 0,-10-9 0,-18-14 0,0 0 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9T13:50:12.087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149 0 4082,'-56'286'0,"-26"201"0,76-423 0,3 20 0,2-82 0,1 0 0,0 0 0,0 0 0,0 0 0,0 0 0,0-1 0,1 1 0,-1 0 0,0 0 0,1 0 0,0 0 0,-1 0 0,1 0 0,1 2 0,-1-4 0,-1 0 0,1 0 0,0 0 0,-1 0 0,1 0 0,-1 0 0,1 0 0,-1-1 0,1 1 0,-1 0 0,1 0 0,-1 0 0,1-1 0,-1 1 0,1 0 0,-1 0 0,1-1 0,-1 1 0,0 0 0,1-1 0,-1 1 0,0-1 0,1 1 0,-1 0 0,0-1 0,1 1 0,-1-1 0,0 1 0,0-1 0,1 0 0,26-53 0,-26 52 0,55-136 0,66-143 0,-120 278 0,-1 0 0,1 0 0,0 0 0,0 0 0,0 0 0,0 0 0,0 1 0,0-1 0,1 1 0,5-5 0,-8 7 0,1 0 0,-1-1 0,1 1 0,-1 0 0,1 0 0,-1 0 0,1 0 0,-1 0 0,1 0 0,-1 0 0,1 0 0,-1 0 0,1 0 0,-1 0 0,1 0 0,0 0 0,-1 0 0,1 0 0,-1 0 0,1 1 0,-1-1 0,1 0 0,-1 0 0,1 1 0,-1-1 0,1 1 0,12 22 0,-6 2 0,-1 0 0,-2 0 0,3 35 0,6 39 0,-12-85 0,0-2 0,15 40 0,-13-44 0,0 0 0,1 0 0,-1 0 0,2 0 0,-1-1 0,1 0 0,0 0 0,1 0 0,0 0 0,0-1 0,0 0 0,1 0 0,12 8 0,-15-12 0,1 1 0,-1-1 0,1 0 0,0 0 0,0 0 0,0-1 0,0 0 0,0 0 0,0 0 0,0-1 0,0 1 0,1-1 0,-1-1 0,0 1 0,0-1 0,0 1 0,0-1 0,0-1 0,0 1 0,0-1 0,0 0 0,0 0 0,7-5 0,5-2 0,-9 4 0,1 0 0,-1-1 0,0 0 0,0-1 0,-1 0 0,0 0 0,7-9 0,5-6 0,-14 15 0,1 0 0,0 0 0,0 1 0,1 0 0,13-10 0,-19 15 0,1 0 0,-1 1 0,1-1 0,-1 0 0,1 1 0,0-1 0,-1 1 0,1-1 0,0 1 0,0 0 0,-1 0 0,1 0 0,0 0 0,-1 0 0,1 0 0,0 1 0,-1-1 0,1 0 0,0 1 0,-1-1 0,1 1 0,0 0 0,-1-1 0,1 1 0,-1 0 0,1 0 0,-1 0 0,0 0 0,1 0 0,-1 1 0,0-1 0,0 0 0,0 0 0,0 1 0,2 2 0,34 51 0,-27-39 0,1 1 0,21 22 0,-27-33 0,1-1 0,0 1 0,1-2 0,-1 1 0,1-1 0,0 0 0,0 0 0,0 0 0,15 4 0,-10-5 0,-1-1 0,1-1 0,-1 0 0,1 0 0,-1-1 0,1-1 0,0 0 0,-1 0 0,1-1 0,-1-1 0,0 0 0,0 0 0,0-1 0,0 0 0,15-10 0,14-8 0,-2-2 0,55-44 0,-50 33 0,-2-1 0,-2-2 0,-1-1 0,-2-2 0,43-65 0,-59 75 0,-17 28 0,-1 0 0,1 0 0,-1-1 0,1 1 0,-1-1 0,0 0 0,0 1 0,-1-1 0,1 0 0,-1 0 0,0 0 0,1-7 0,0-3 0,-2 13 0,0 1 0,0 0 0,0-1 0,1 1 0,-1-1 0,0 1 0,0-1 0,0 1 0,0 0 0,0-1 0,0 1 0,0-1 0,0 1 0,0-1 0,0 1 0,0-1 0,0 1 0,0 0 0,-1-1 0,1 1 0,0-1 0,0 1 0,0 0 0,-1-1 0,1 1 0,0 0 0,0-1 0,-1 1 0,1 0 0,0-1 0,-1 1 0,1 0 0,0-1 0,-1 1 0,1 0 0,0 0 0,-1 0 0,0-1 0,-17 9 0,-16 23 0,15-8 0,1 0 0,1 1 0,1 2 0,1-1 0,1 2 0,-11 31 0,10-17 0,9-3 0,1 8 0,9-39 0,0-3 0,-3-3 0,-1 1 0,1-1 0,-1 0 0,1 0 0,0 0 0,0 0 0,-1 0 0,1-1 0,0 1 0,0 0 0,0 0 0,0 0 0,0-1 0,0 1 0,0-1 0,0 1 0,0-1 0,0 1 0,0-1 0,0 1 0,1-1 0,-1 0 0,0 0 0,0 1 0,0-1 0,2 0 0,1-1 0,0 1 0,0-1 0,0 0 0,0 0 0,-1 0 0,1 0 0,0-1 0,4-2 0,6-4 0,1 0 0,-2-2 0,14-10 0,-7 2 0,32-36 0,-19 17 0,41-33 0,-45 47 0,-20 21 0,-2 3 0,-4-2 0,1 1 0,0 0 0,0 0 0,-1 0 0,1 0 0,0 0 0,0 1 0,-1 0 0,1 0 0,0 0 0,-1 0 0,1 0 0,-1 1 0,1 0 0,-1-1 0,0 1 0,0 0 0,0 1 0,0-1 0,0 1 0,0-1 0,-1 1 0,1 0 0,-1 0 0,0 0 0,3 4 0,6 12 0,0-1 0,-2 1 0,12 31 0,-13-31 0,6 17 0,-1 1 0,-1 0 0,-2 0 0,-2 1 0,5 50 0,-12-68 0,0 0 0,-2 1 0,0-1 0,-1 0 0,-2 0 0,0 0 0,0 0 0,-2-1 0,-1 0 0,0 0 0,-18 32 0,1-12 0,-2-2 0,-2 0 0,-59 60 0,48-59 0,30-32 0,-1-1 0,4-1 0,1 0 0,-1-1 0,1 1 0,-1-1 0,0-1 0,0 1 0,-1-1 0,1 0 0,-9 2 0,14-4 0,0 0 0,0 0 0,-1 0 0,1 0 0,0 0 0,0 0 0,0-1 0,-1 1 0,1 0 0,0-1 0,0 1 0,0-1 0,0 1 0,0-1 0,-1 1 0,1-1 0,0 0 0,0 1 0,0-1 0,1 0 0,-3-2 0,2 1 0,-1-1 0,1 0 0,0 1 0,0-1 0,0 0 0,1 0 0,-1 1 0,1-1 0,-1 0 0,1 0 0,0 0 0,0 0 0,1-5 0,4-36 0,2 0 0,1 1 0,21-60 0,55-130 0,-60 171 0,170-385 0,-164 389 0,4 2 0,1 1 0,4 2 0,1 2 0,72-71 0,-109 120 0,-1-1 0,0 1 0,0 0 0,1 0 0,-1 1 0,1-1 0,0 0 0,-1 1 0,1 0 0,0-1 0,0 1 0,0 1 0,0-1 0,0 0 0,0 0 0,0 1 0,0 0 0,0 0 0,1 0 0,-1 0 0,6 1 0,-7 0 0,1 0 0,-1 1 0,1-1 0,-1 1 0,1-1 0,-1 1 0,0 0 0,0 0 0,0 0 0,0 0 0,0 0 0,-1 1 0,1-1 0,-1 1 0,1-1 0,-1 1 0,0-1 0,0 1 0,0-1 0,0 1 0,0 0 0,-1 0 0,1 0 0,-1 5 0,4 56 0,-4 1 0,-2-1 0,-13 81 0,13-131 0,-47 288 0,38-245 0,8-41 0,2-12 0,-1 0 0,1-1 0,0 1 0,1 0 0,-1 0 0,1 0 0,-1 0 0,1 0 0,0 0 0,1-1 0,-1 1 0,1 0 0,1 7 0,-1-11 0,0-1 0,0 1 0,-1 0 0,1 0 0,0-1 0,-1 1 0,1 0 0,0-1 0,-1 1 0,1-1 0,-1 1 0,1-1 0,-1 1 0,1-1 0,-1 1 0,1-1 0,-1 0 0,1 1 0,-1-1 0,0 1 0,1-1 0,-1 0 0,0 0 0,0 1 0,1-2 0,11-27 0,-10 24 0,18-49 0,-12 30 0,2 1 0,0 0 0,1 1 0,28-41 0,-15 28 0,-22 32 0,0 1 0,0-1 0,0 1 0,0 0 0,1-1 0,-1 1 0,1 0 0,-1 0 0,1 1 0,0-1 0,0 0 0,0 1 0,0 0 0,0 0 0,0 0 0,0 0 0,0 0 0,1 0 0,-1 1 0,0 0 0,0-1 0,1 1 0,-1 1 0,0-1 0,1 0 0,-1 1 0,0 0 0,0-1 0,0 1 0,0 0 0,0 1 0,0-1 0,4 2 0,6 7 0,0-1 0,-1 1 0,0 1 0,-1 0 0,17 22 0,4 2 0,2-2 0,-24-29 0,0 0 0,31 18 0,-30-20 0,0-2 0,-3 2 0,0 0 0,1 0 0,-1-1 0,1 0 0,-1-1 0,1 0 0,0 0 0,-1-1 0,1 0 0,-1-1 0,0 0 0,1 0 0,-1 0 0,0-1 0,0-1 0,0 1 0,7-6 0,4-9 0,-17 10 0,-2 4 0,2 0 0,-1 1 0,1 0 0,-1-1 0,0 1 0,-1-1 0,1 0 0,-1 1 0,1-1 0,-1 1 0,0-1 0,0 0 0,0 1 0,-1-1 0,0 1 0,1-1 0,-1 1 0,0-1 0,-1 1 0,1-1 0,0 1 0,-1 0 0,0 0 0,0 0 0,0 0 0,0 0 0,-1 0 0,1 0 0,-4-3 0,5 5 0,0 1 0,-1-1 0,1 0 0,0 0 0,0 1 0,0-1 0,-1 0 0,1 1 0,0-1 0,-1 1 0,1 0 0,-1-1 0,1 1 0,0 0 0,-1 0 0,1 0 0,-1 0 0,1 0 0,0 0 0,-1 0 0,1 1 0,-1-1 0,1 0 0,0 1 0,-1-1 0,1 1 0,0 0 0,0-1 0,-1 1 0,1 0 0,0 0 0,0 0 0,0-1 0,0 1 0,0 0 0,0 1 0,0-1 0,0 0 0,0 0 0,1 0 0,-1 0 0,0 3 0,-2 0 0,1 0 0,-1 1 0,1-1 0,1 1 0,-1-1 0,1 1 0,-1 0 0,1 0 0,1 0 0,-1 0 0,1 8 0,1-4 0,1-1 0,1 1 0,0 0 0,0-1 0,0 0 0,1 0 0,0 0 0,1 0 0,0-1 0,0 1 0,1-1 0,-1 0 0,2-1 0,-1 0 0,1 0 0,7 5 0,6 6 0,-8-10 0,31 4 0,20 9 0,-58-18 0,1-1 0,0 0 0,-1-1 0,1 1 0,0-1 0,0 0 0,-1-1 0,1 1 0,0-1 0,-1 0 0,1-1 0,-1 1 0,1-1 0,-1 0 0,0 0 0,0-1 0,0 0 0,0 0 0,0 0 0,0 0 0,-1-1 0,1 1 0,6-9 0,7-8 0,-1 0 0,-1-2 0,23-39 0,-36 57 0,27-49 0,-2 0 0,29-78 0,-36 76 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9T13:50:12.272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48 4082,'0'0'0,"31"0"0,-3-3 0,30-3 0,-2-1 0,5-8 0,-4-2 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9T13:50:13.062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0 581 4082,'70'100'0,"-29"-38"0,63 70 0,-91-116 0,-8-10 0,0 0 0,1 0 0,-1 0 0,1-1 0,9 7 0,-13-11 0,0 0 0,0 0 0,-1 0 0,1 0 0,0-1 0,0 1 0,0-1 0,0 1 0,0-1 0,0 0 0,0 1 0,0-1 0,0 0 0,0 0 0,0-1 0,0 1 0,0 0 0,0-1 0,0 1 0,0-1 0,0 0 0,0 1 0,0-1 0,-1 0 0,1 0 0,2-2 0,39-29 0,55-50 0,-35 26 0,-16 18 0,3 0 0,-2-1 0,-34 28 0,1 0 0,0 1 0,1 1 0,0 0 0,0 1 0,20-6 0,-9 5 0,-4 3 0,-15 8 0,-6-2 0,-1 0 0,1 0 0,0 0 0,0 1 0,-1-1 0,1 1 0,0-1 0,-1 1 0,1 0 0,0 0 0,-1-1 0,1 1 0,-1 0 0,1 1 0,-1-1 0,0 0 0,1 0 0,-1 0 0,0 1 0,0-1 0,0 1 0,0-1 0,0 1 0,0-1 0,0 1 0,-1 0 0,1-1 0,-1 1 0,1 0 0,-1 0 0,1-1 0,-1 1 0,0 0 0,0 0 0,0 0 0,0 1 0,0 13 0,0 0 0,-1-1 0,-5 23 0,2-5 0,2-24 0,1 41 0,0-39 0,13 48 0,-9-49 0,0 0 0,1 1 0,1-2 0,-1 1 0,2 0 0,-1-1 0,1 0 0,11 13 0,-14-18 0,1-1 0,-1 1 0,1-1 0,0 1 0,0-1 0,0 0 0,0 0 0,0-1 0,1 1 0,-1-1 0,1 0 0,0-1 0,0 1 0,-1-1 0,1 1 0,0-1 0,0-1 0,0 1 0,0-1 0,7 0 0,-9-1 0,0 1 0,-1-1 0,1 0 0,-1 0 0,0 0 0,1 0 0,-1 0 0,0-1 0,1 1 0,-1-1 0,0 1 0,0-1 0,0 0 0,0 0 0,-1 0 0,1 0 0,0 0 0,-1 0 0,0 0 0,1 0 0,-1-1 0,0 1 0,0-1 0,0 1 0,0-1 0,-1 1 0,1-1 0,-1 1 0,1-1 0,-1-3 0,1 1 0,0-5 0,0 0 0,-1 0 0,0 0 0,0 0 0,-1 0 0,0 0 0,-1 0 0,-1 0 0,1 0 0,-1 1 0,-1 0 0,-7-15 0,1 3 0,-2 1 0,0 1 0,-1 0 0,-23-25 0,-37-35 0,69 74 0,0 1 0,0-1 0,1-1 0,0 1 0,0 0 0,0-1 0,0 0 0,1 0 0,0 1 0,0-1 0,1-1 0,0 1 0,0 0 0,0 0 0,1-9 0,0 6 0,1 0 0,1 1 0,0-1 0,0 1 0,1-1 0,0 1 0,0 0 0,1 0 0,9-14 0,8-7 0,1 1 0,2 0 0,1 2 0,37-30 0,-40 36 0,-9 8 0,28-25 0,72-52 0,-100 80 0,-1 1 0,1 1 0,0 0 0,1 1 0,-1 0 0,1 1 0,0 1 0,1 0 0,-1 1 0,1 1 0,18-2 0,-29 4 0,0 0 0,0 1 0,-1-1 0,1 1 0,0 0 0,-1 0 0,1 0 0,-1 0 0,1 1 0,-1-1 0,1 1 0,-1 0 0,0 0 0,0 0 0,0 0 0,5 6 0,-3-3 0,-1 1 0,0-1 0,0 1 0,0 1 0,-1-1 0,0 0 0,0 1 0,3 9 0,1 10 0,-2 1 0,0 0 0,1 45 0,1 207 0,-7-221 0,-4-6 0,-1 0 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9T13:50:13.637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82 0 4082,'-34'337'0,"30"-224"0,2-76 0,0-4 0,4 60 0,-1-72 0,0-14 0,-1 0 0,1 0 0,-1 1 0,-1-1 0,1 0 0,-1 0 0,-1 0 0,1 0 0,-5 10 0,-6 12 0,7-25 0,1-3 0,-9 6 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9T13:50:13.821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1 4082,'179'8'0,"-101"-2"0,105-7 0,-138-2 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9T13:50:14.844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337 0 4082,'-16'6'0,"-1"0"0,1 1 0,1 1 0,-1 0 0,1 1 0,0 1 0,1 0 0,1 1 0,-25 25 0,15-11 0,2 0 0,0 1 0,2 2 0,-22 39 0,16-18 0,23-38 0,1 0 0,-7 28 0,10-32 0,2-2 0,-4-3 0,0-1 0,0 0 0,0 0 0,1 0 0,-1 0 0,1 1 0,-1-1 0,1 0 0,-1 0 0,1 0 0,0 0 0,-1 0 0,1 0 0,0 0 0,0 0 0,-1-1 0,1 1 0,0 0 0,0 0 0,0-1 0,0 1 0,0 0 0,0-1 0,1 1 0,-1-1 0,0 0 0,2 1 0,0-1 0,0 0 0,-1 0 0,1-1 0,-1 1 0,1-1 0,0 1 0,-1-1 0,1 0 0,-1 0 0,0 0 0,1-1 0,2-1 0,6-5 0,1-1 0,-1 0 0,18-19 0,2-11 0,42-64 0,-10 11 0,-62 112 0,0 0 0,1 0 0,1-1 0,1 1 0,1 0 0,12 30 0,-15-46 0,1 1 0,0-1 0,1 1 0,-1-1 0,1 0 0,-1-1 0,1 1 0,0 0 0,1-1 0,-1 0 0,1 0 0,-1 0 0,1-1 0,0 1 0,0-1 0,9 2 0,-5-2 0,0-1 0,-1 0 0,1 0 0,0-1 0,0 0 0,0-1 0,0 0 0,0 0 0,11-4 0,6-3 0,-1-1 0,-1-1 0,1-2 0,-2 0 0,40-28 0,-56 34 0,1-1 0,-1 0 0,0-1 0,-1 0 0,0 0 0,0 0 0,-1 0 0,0-1 0,0 0 0,-1 0 0,0-1 0,3-10 0,-6 15 0,0 1 0,0 0 0,0-1 0,-1 1 0,1-1 0,-1 1 0,0 0 0,-1-1 0,1 1 0,-1-1 0,0 1 0,0 0 0,-1-5 0,0 6 0,1 0 0,-1 0 0,0 1 0,0-1 0,0 1 0,0-1 0,0 1 0,-1 0 0,1 0 0,0 0 0,-1 0 0,0 0 0,1 1 0,-1-1 0,0 1 0,0 0 0,0-1 0,0 1 0,0 1 0,-4-2 0,2 2 0,0 0 0,-1 0 0,1 0 0,0 0 0,0 1 0,1 0 0,-1 0 0,0 0 0,0 1 0,0 0 0,1 0 0,-1 0 0,1 0 0,-1 1 0,1-1 0,0 1 0,0 0 0,-5 6 0,-6 4 0,1 1 0,0 0 0,-14 21 0,17-21 0,1 0 0,0 0 0,1 1 0,0 0 0,1 1 0,1 0 0,1 0 0,0 0 0,1 1 0,1 0 0,1 0 0,-2 19 0,4-33 0,1-1 0,0 1 0,0 0 0,0-1 0,0 1 0,0-1 0,1 1 0,-1 0 0,1-1 0,0 1 0,0-1 0,-1 1 0,2-1 0,-1 1 0,0-1 0,0 0 0,1 0 0,-1 1 0,1-1 0,0 0 0,0 0 0,-1-1 0,1 1 0,1 0 0,-1-1 0,0 1 0,0-1 0,0 1 0,1-1 0,-1 0 0,1 0 0,-1 0 0,1-1 0,-1 1 0,6 0 0,-2-1 0,1 0 0,0 0 0,-1-1 0,1 0 0,-1-1 0,1 1 0,-1-1 0,0 0 0,0-1 0,0 0 0,0 0 0,0 0 0,7-5 0,6-7 0,-1-1 0,0 0 0,-1-1 0,-1-1 0,15-20 0,18-20 0,-22 40 0,-13 10 0,-12 7 0,0-1 0,0 1 0,0 0 0,1 0 0,-1 0 0,0 0 0,0 0 0,1 0 0,-1 0 0,1 1 0,-1-1 0,1 1 0,-1 0 0,1 0 0,-1 0 0,1 0 0,-1 0 0,0 0 0,1 1 0,-1-1 0,1 1 0,-1 0 0,0 0 0,1-1 0,-1 2 0,0-1 0,0 0 0,0 0 0,0 1 0,0-1 0,0 1 0,0-1 0,0 1 0,2 2 0,1 6 0,1-1 0,-1 1 0,-1 0 0,1 1 0,-2-1 0,5 20 0,2 13 0,-2-1 0,-1 1 0,-3 1 0,-1-1 0,-3 0 0,-1 1 0,-2-1 0,-2 0 0,-2 0 0,-24 82 0,25-112 0,0 0 0,-1 0 0,-1-1 0,0 0 0,-1-1 0,0 1 0,-1-2 0,0 1 0,0-1 0,-1-1 0,0 0 0,-1-1 0,0 0 0,-1 0 0,1-1 0,-2-1 0,1 0 0,0-1 0,-1-1 0,0 0 0,0 0 0,0-2 0,-1 0 0,1 0 0,0-1 0,-1-1 0,1-1 0,-1 0 0,-24-5 0,33 5 0,0-1 0,0 0 0,0 0 0,0 0 0,1-1 0,-1 0 0,1 0 0,0-1 0,0 1 0,0-1 0,0 0 0,0 0 0,1-1 0,0 1 0,0-1 0,0 0 0,1 0 0,-1 0 0,1-1 0,1 1 0,-1-1 0,1 0 0,0 0 0,0 0 0,0 0 0,1 0 0,-1-9 0,1 5 0,0-1 0,2 0 0,-1 0 0,1 0 0,0 1 0,1-1 0,1 0 0,0 1 0,0 0 0,1 0 0,0 0 0,1 0 0,0 0 0,0 1 0,8-10 0,11-11 0,2 1 0,2 1 0,0 1 0,42-30 0,138-83 0,-43 32 0,-130 83 0,13-8 0,58-53 0,-59 38 0,-42 37 0,20-25 0,-23 28 0,-2 0 0,1 5 0,0 0 0,0-1 0,0 1 0,0-1 0,-1 1 0,0-1 0,0 1 0,0-1 0,0 1 0,0 0 0,-1-1 0,1 1 0,-3-6 0,3 8 0,-1 0 0,0 0 0,1 0 0,-1 0 0,0 0 0,0 0 0,0 0 0,0 0 0,0 0 0,1 1 0,-1-1 0,-1 0 0,1 1 0,0-1 0,0 1 0,0-1 0,0 1 0,0 0 0,0-1 0,-1 1 0,1 0 0,0 0 0,-2 0 0,-3 0 0,1 1 0,-1-1 0,1 1 0,0 1 0,-1-1 0,1 1 0,0 0 0,0 0 0,-5 4 0,-4 2 0,2 1 0,-1 0 0,1 1 0,0 1 0,1 0 0,1 0 0,0 1 0,0 1 0,1 0 0,-12 22 0,17-27 0,0 1 0,0-1 0,1 1 0,0-1 0,0 1 0,1 0 0,0 0 0,1 0 0,0 1 0,0-1 0,1 0 0,0 0 0,1 1 0,0-1 0,1 0 0,-1 0 0,2 0 0,-1 0 0,5 8 0,-5-12 0,1 0 0,0 0 0,1-1 0,-1 1 0,1-1 0,0 0 0,0 0 0,0 0 0,0 0 0,1-1 0,0 0 0,-1 0 0,1 0 0,0-1 0,0 1 0,1-1 0,-1 0 0,0-1 0,1 1 0,6 0 0,7 1 0,1-1 0,-1-1 0,1-1 0,28-3 0,11-3 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9T13:51:02.643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540 743 4082,'-24'-15'0,"0"1"0,-1 2 0,0 0 0,-46-14 0,60 24 0,0 1 0,0 0 0,0 1 0,0 0 0,-1 1 0,1 0 0,0 1 0,0 0 0,1 1 0,-1 0 0,0 0 0,1 1 0,0 1 0,0 0 0,0 0 0,-17 13 0,12-7 0,1 0 0,1 1 0,0 1 0,1 0 0,0 1 0,1 0 0,0 1 0,1 0 0,-14 29 0,6 1 0,13-28 0,1 0 0,1 1 0,-2 31 0,4-45 0,1-1 0,0 1 0,0 0 0,0-1 0,0 1 0,1 0 0,-1-1 0,1 1 0,0-1 0,0 1 0,0-1 0,0 0 0,1 1 0,0-1 0,-1 0 0,1 0 0,0 0 0,1 0 0,-1 0 0,0 0 0,1-1 0,0 1 0,-1-1 0,1 0 0,4 3 0,-4-4 0,0-1 0,0 1 0,0-1 0,0 0 0,0 0 0,0 0 0,0 0 0,0 0 0,0 0 0,0-1 0,0 0 0,0 1 0,0-1 0,-1 0 0,1 0 0,0-1 0,0 1 0,-1-1 0,1 1 0,3-4 0,52-45 0,-50 42 0,90-93 0,-5-4 0,104-154 0,-161 200 0,-21 33 0,-12 22 0,-5 10 0,-20 53 0,1 1 0,4 1 0,2 1 0,2 0 0,4 1 0,-3 85 0,12-138 0,0 0 0,0-1 0,1 1 0,0 0 0,1 0 0,0-1 0,1 1 0,0-1 0,0 1 0,1-1 0,0 0 0,8 11 0,-9-15 0,1-1 0,0 1 0,0-1 0,0 0 0,1 0 0,-1 0 0,1-1 0,0 1 0,0-1 0,0 0 0,0-1 0,1 1 0,-1-1 0,1 0 0,-1 0 0,1-1 0,0 0 0,0 0 0,-1 0 0,1-1 0,0 0 0,9 0 0,27-5 0,0-1 0,-1-2 0,0-2 0,0-1 0,-1-3 0,-1-1 0,51-27 0,-10-1 0,-2-4 0,98-78 0,-162 115 0,47-42 0,-50 45 0,-1-1 0,23-34 0,-26 36 0,0-2 0,7-29 0,-14 36 0,1 0 0,0 0 0,-1 0 0,1 0 0,-1 0 0,1 0 0,-1 0 0,0-1 0,1 1 0,-1 0 0,0 0 0,0 0 0,0 0 0,0-1 0,0 1 0,0 0 0,0 0 0,0 0 0,-1 0 0,1-1 0,0 1 0,-1 0 0,1 0 0,-1 0 0,1 0 0,-1 0 0,1 0 0,-1 0 0,0 0 0,0 0 0,1 0 0,-1 0 0,0 1 0,0-1 0,0 0 0,0 1 0,0-1 0,0 0 0,0 1 0,0-1 0,0 1 0,0-1 0,0 1 0,-1 0 0,1-1 0,0 1 0,0 0 0,0 0 0,0 0 0,-1 0 0,1 0 0,0 0 0,-2 1 0,-4-1 0,0 2 0,0-1 0,0 1 0,0 0 0,1 0 0,-1 0 0,-8 6 0,-4 4 0,0 2 0,2 0 0,0 1 0,-17 19 0,26-27 0,-40 46 0,42-40 0,-16 25 0,18-28 0,0 0 0,1 0 0,0 0 0,1 0 0,-2 12 0,4-19 0,0 0 0,0-1 0,0 1 0,0-1 0,0 1 0,0-1 0,1 1 0,-1-1 0,1 1 0,0-1 0,2 5 0,-3-6 0,1 0 0,0 0 0,0 0 0,-1-1 0,1 1 0,0 0 0,0 0 0,0-1 0,0 1 0,0 0 0,0-1 0,0 1 0,0-1 0,0 1 0,1-1 0,-1 0 0,0 1 0,0-1 0,0 0 0,0 0 0,1 0 0,-1 0 0,0 0 0,0 0 0,0 0 0,2-1 0,5-2 0,1 0 0,-1-1 0,0 0 0,0-1 0,-1 0 0,1 0 0,-1-1 0,0 0 0,-1 0 0,8-9 0,2 0 0,19-18 0,-3-2 0,-1-2 0,-1 0 0,44-76 0,76-177 0,-148 285 0,17-35 0,15-50 0,-15 26 0,-8 11 0,-3 5 0,-8 44 0,0 0 0,0 0 0,0 0 0,0 0 0,-1 0 0,0 0 0,1 1 0,-1-1 0,-1 0 0,1 0 0,-1 1 0,1-1 0,-1 1 0,-4-7 0,5 10 0,1-1 0,-1 0 0,0 1 0,1-1 0,-1 1 0,0-1 0,0 1 0,1-1 0,-1 1 0,0 0 0,0-1 0,0 1 0,0 0 0,1 0 0,-1-1 0,0 1 0,0 0 0,0 0 0,0 0 0,0 0 0,0 0 0,0 0 0,0 1 0,0-1 0,-2 1 0,1 0 0,0 0 0,0 0 0,0 1 0,0-1 0,0 1 0,0-1 0,0 1 0,0 0 0,0 0 0,1 0 0,-3 3 0,-13 22 0,1 0 0,1 1 0,1 1 0,2 0 0,-14 47 0,-28 155 0,39-150 0,3 1 0,4 0 0,4 134 0,8-133 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9T13:51:03.107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363 682 4082,'-7'-6'0,"1"1"0,-1 0 0,0 1 0,0 0 0,0 0 0,0 0 0,-1 1 0,1 0 0,-1 0 0,0 1 0,0 0 0,0 1 0,0-1 0,0 2 0,0-1 0,-1 1 0,1 0 0,0 1 0,0 0 0,0 0 0,0 1 0,0 0 0,0 0 0,0 1 0,-8 3 0,4 1 0,1 1 0,0 0 0,0 0 0,0 1 0,1 1 0,1 0 0,-1 0 0,2 1 0,-1 0 0,-11 21 0,15-23 0,0 1 0,1-1 0,0 0 0,1 1 0,0 0 0,1 0 0,0 0 0,0 0 0,1 0 0,0 0 0,1 0 0,0 0 0,0 0 0,2 1 0,1 11 0,-2-20 0,-1 0 0,1 1 0,-1-1 0,1 0 0,0 0 0,0 0 0,0 0 0,0 0 0,0 0 0,0-1 0,1 1 0,-1 0 0,0-1 0,1 1 0,0 0 0,-1-1 0,1 0 0,0 1 0,0-1 0,-1 0 0,1 0 0,4 1 0,-3-1 0,1 0 0,-1-1 0,1 0 0,-1 0 0,0 0 0,1 0 0,-1-1 0,1 1 0,-1-1 0,0 0 0,0 0 0,1 0 0,2-2 0,8-4 0,0 0 0,-1-1 0,0-1 0,-1 0 0,13-12 0,18-23 0,-2-1 0,-2-2 0,-1-2 0,-3-1 0,-3-2 0,46-97 0,-57 102 0,-2-1 0,-2-1 0,-2-1 0,-3 0 0,11-84 0,-22 87 0,-1 43 0,0 0 0,-1 0 0,1 1 0,-1-1 0,0 0 0,0 1 0,-1-1 0,1 1 0,-3-5 0,3 6 0,0 1 0,0 0 0,1 0 0,-1 0 0,0 0 0,0 0 0,0 0 0,0 0 0,0 1 0,-1-1 0,1 0 0,0 1 0,0-1 0,0 0 0,-1 1 0,1 0 0,0-1 0,-3 0 0,1 2 0,0-1 0,0 1 0,0-1 0,0 1 0,0 0 0,0 0 0,0 0 0,1 1 0,-1-1 0,0 1 0,1-1 0,-1 1 0,1 0 0,0 0 0,0 0 0,-1 0 0,1 1 0,0-1 0,1 0 0,-1 1 0,-2 4 0,-15 27 0,2 0 0,2 2 0,1 0 0,2 1 0,-11 49 0,10-36 0,-22 90 0,-23 189 0,20 153 0,35-441 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9T13:51:04.628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85 1 4082,'-73'319'0,"61"-252"0,14-55 0,-2-5 0,0 0 0,1 0 0,0-1 0,1 1 0,3 12 0,-5-18 0,1 0 0,-1-1 0,0 1 0,1 0 0,-1 0 0,0-1 0,1 1 0,-1 0 0,1 0 0,0-1 0,-1 1 0,1-1 0,-1 1 0,1 0 0,0-1 0,0 1 0,-1-1 0,1 0 0,0 1 0,0-1 0,1 1 0,-1-1 0,1 0 0,-1-1 0,0 1 0,0-1 0,0 1 0,1 0 0,-1-1 0,0 0 0,0 1 0,0-1 0,0 0 0,0 0 0,0 1 0,0-1 0,0 0 0,0 0 0,-1 0 0,1 0 0,0 0 0,1-2 0,30-47 0,-1-2 0,36-83 0,14-26 0,-80 159 0,0 0 0,0 0 0,0 0 0,0 0 0,1 0 0,-1 1 0,0-1 0,1 0 0,-1 1 0,1-1 0,0 1 0,0 0 0,-1-1 0,5-1 0,-6 3 0,1 1 0,0-1 0,-1 0 0,1 0 0,-1 0 0,1 0 0,-1 1 0,1-1 0,-1 0 0,1 1 0,-1-1 0,1 0 0,-1 1 0,1-1 0,-1 1 0,1-1 0,-1 1 0,0-1 0,1 1 0,-1-1 0,0 1 0,1-1 0,-1 1 0,0-1 0,0 1 0,0-1 0,1 1 0,-1 0 0,0-1 0,0 1 0,0 0 0,2 12 0,0 0 0,-1 0 0,-1 16 0,0-22 0,-1 50 0,8 182 0,0-186 0,-5-43 0,0 1 0,1-1 0,1 0 0,-1 0 0,2 0 0,-1 0 0,11 15 0,-14-23 0,1 0 0,0 0 0,-1 0 0,1-1 0,0 1 0,0 0 0,-1-1 0,1 1 0,1-1 0,-1 0 0,0 1 0,0-1 0,0 0 0,1 0 0,-1-1 0,0 1 0,1 0 0,-1-1 0,1 0 0,-1 1 0,1-1 0,-1 0 0,1 0 0,-1 0 0,1-1 0,-1 1 0,0-1 0,1 1 0,-1-1 0,1 0 0,-1 0 0,0 0 0,0 0 0,0 0 0,1 0 0,-1 0 0,3-4 0,6-3 0,-1-1 0,-1 0 0,1 0 0,-1-1 0,-1 0 0,8-13 0,43-72 0,-47 73 0,17-30 0,-1-3 0,-3 0 0,-14 29 0,-9 20 0,0 0 0,0 1 0,1-1 0,0 1 0,0-1 0,1 1 0,-1 0 0,7-7 0,-9 12 0,-1 1 0,1-1 0,-1 1 0,1-1 0,-1 1 0,1-1 0,-1 1 0,0 0 0,1-1 0,-1 1 0,0 0 0,1-1 0,-1 1 0,0 0 0,0-1 0,0 1 0,0 0 0,0 0 0,0-1 0,0 1 0,0 0 0,0-1 0,0 1 0,0 0 0,0 0 0,0-1 0,-1 1 0,1 1 0,-2 46 0,1-19 0,9 56 0,0-44 0,-2-32 0,1-5 0,-6-1 0,1 0 0,0 0 0,1 0 0,-1 0 0,0-1 0,1 1 0,-1-1 0,1 0 0,0 0 0,0 0 0,0 0 0,0 0 0,0-1 0,0 1 0,0-1 0,0 0 0,1 0 0,-1 0 0,1 0 0,-1 0 0,0-1 0,1 0 0,-1 0 0,1 0 0,-1 0 0,1 0 0,-1-1 0,1 1 0,-1-1 0,1 0 0,-1 0 0,4-2 0,8-6 0,0-1 0,-1 0 0,0-1 0,0-1 0,-1 0 0,-1-1 0,14-19 0,19-22 0,-43 52 0,1-3 0,1 0 0,0 0 0,1 0 0,-1 1 0,1 0 0,0 0 0,7-4 0,-12 7 0,1 1 0,0 0 0,0-1 0,0 1 0,0 0 0,0 0 0,0-1 0,0 1 0,0 0 0,0 0 0,-1 0 0,1 0 0,0 0 0,0 1 0,0-1 0,0 0 0,0 0 0,0 1 0,0-1 0,1 1 0,0 1 0,0-1 0,0 1 0,-1-1 0,1 1 0,0 0 0,-1 0 0,1 0 0,-1 0 0,0 0 0,0 0 0,2 4 0,12 28 0,-8-16 0,1 0 0,0-1 0,1 0 0,1-1 0,18 23 0,-24-35 0,0 0 0,-1-1 0,1 1 0,1-1 0,-1 0 0,0 0 0,1-1 0,0 1 0,-1-1 0,1 0 0,0 0 0,0-1 0,0 1 0,0-1 0,1 0 0,-1 0 0,0-1 0,0 0 0,1 0 0,-1 0 0,0 0 0,0-1 0,0 0 0,1 0 0,5-2 0,-9 2 0,0 1 0,0 0 0,0-1 0,-1 1 0,1-1 0,0 1 0,0-1 0,0 0 0,-1 0 0,1 0 0,-1 0 0,1 0 0,0 0 0,-1 0 0,0-1 0,1 1 0,-1 0 0,0-1 0,0 1 0,0-1 0,0 0 0,0 1 0,0-1 0,0 0 0,0 0 0,0-2 0,1-1 0,0 1 0,0 0 0,-1 1 0,1-1 0,-1 0 0,0 0 0,0 0 0,-1 0 0,1 0 0,-1 0 0,0 0 0,0 0 0,0 0 0,0 0 0,-1 0 0,1 0 0,-1 0 0,0 0 0,0 0 0,-1 0 0,-2-6 0,0 4 0,0 1 0,-1 0 0,1 0 0,-1 0 0,0 1 0,0-1 0,-1 1 0,1 0 0,-1 1 0,0-1 0,0 1 0,0 0 0,0 1 0,-1 0 0,-9-3 0,-40-9 0,54 14 0,-1 0 0,1 0 0,0-1 0,-1 0 0,1 1 0,0-1 0,0 0 0,0 0 0,0 0 0,0 0 0,0-1 0,0 1 0,-2-2 0,4 3 0,0-1 0,0 1 0,0 0 0,0-1 0,0 1 0,0 0 0,0-1 0,0 1 0,0 0 0,0-1 0,0 1 0,0 0 0,0-1 0,0 1 0,0 0 0,0-1 0,0 1 0,1 0 0,-1-1 0,0 1 0,0 0 0,0 0 0,1-1 0,-1 1 0,0 0 0,0 0 0,1-1 0,-1 1 0,0 0 0,0 0 0,1 0 0,-1 0 0,0-1 0,1 1 0,-1 0 0,0 0 0,1 0 0,-1 0 0,0 0 0,1 0 0,-1 0 0,1 0 0,14-6 0,-6 4 0,-2 0 0,0 1 0,1 0 0,-1 1 0,0 0 0,0 0 0,1 0 0,-1 1 0,0 0 0,8 3 0,-4-3 0,0 0 0,-1 1 0,1 1 0,-1 0 0,0 0 0,0 1 0,0 0 0,0 1 0,-1 0 0,1 1 0,15 12 0,-17-9 0,0 0 0,0 0 0,-2 1 0,1 0 0,-1 0 0,0 0 0,-1 1 0,0 0 0,-1 0 0,-1 0 0,1 0 0,2 22 0,-6-32 0,0 0 0,0-1 0,0 1 0,0 0 0,0-1 0,0 1 0,0-1 0,0 1 0,0 0 0,0-1 0,0 1 0,1 0 0,-1-1 0,0 1 0,0-1 0,1 1 0,-1-1 0,0 1 0,1 0 0,-1-1 0,0 1 0,1-1 0,-1 0 0,1 1 0,-1-1 0,1 1 0,-1-1 0,1 0 0,-1 1 0,1-1 0,0 0 0,-1 1 0,1-1 0,-1 0 0,1 0 0,0 0 0,-1 0 0,2 1 0,-1-3 0,1 1 0,-1 0 0,1 0 0,-1-1 0,1 1 0,-1-1 0,0 1 0,1-1 0,-1 1 0,0-1 0,2-3 0,24-58 0,-10 9 0,-15 44 0,20-33 0,-21 40 0,1 1 0,-1-1 0,1 1 0,-1 0 0,1 0 0,0 0 0,0 0 0,0 0 0,0 0 0,0 1 0,0-1 0,0 1 0,1-1 0,-1 1 0,0 0 0,1 0 0,-1 0 0,1 0 0,0 0 0,-1 0 0,1 1 0,0-1 0,-1 1 0,1 0 0,0 0 0,-1 0 0,1 0 0,4 1 0,4 2 0,1 1 0,-1 0 0,0 1 0,0 0 0,14 9 0,35 15 0,-50-26 0,0 0 0,1 0 0,0-1 0,-1 0 0,1-1 0,0-1 0,0 1 0,0-2 0,0 1 0,0-2 0,-1 1 0,1-1 0,0-1 0,-1 0 0,1-1 0,-1 0 0,0 0 0,-1-1 0,1 0 0,-1-1 0,0 0 0,10-8 0,7-9 0,-22 14 0,-3 3 0,5-3 0,-5 5 0,1 1 0,0-1 0,-1 0 0,0 1 0,1-1 0,-2 0 0,1 0 0,0 0 0,-1 0 0,1 0 0,-1 0 0,0 1 0,-1-1 0,0-5 0,1 7 0,0-1 0,0 1 0,0-1 0,0 1 0,0-1 0,-1 1 0,1 0 0,-1-1 0,0 1 0,0 0 0,0-1 0,0 1 0,0 0 0,0 0 0,0 0 0,-1 0 0,1 0 0,-1 0 0,0 0 0,1 1 0,-1-1 0,0 0 0,0 1 0,-3-2 0,3 2 0,0 1 0,0-1 0,0 1 0,0 0 0,0 0 0,1 0 0,-1 0 0,0 0 0,0 0 0,0 0 0,0 1 0,0-1 0,1 1 0,-1-1 0,0 1 0,0 0 0,1 0 0,-1-1 0,0 1 0,1 1 0,-1-1 0,1 0 0,-1 0 0,1 0 0,0 1 0,-1-1 0,1 1 0,0-1 0,0 1 0,0-1 0,-1 4 0,-3 4 0,0 0 0,1 0 0,0 1 0,1-1 0,0 1 0,0 0 0,1 0 0,0 0 0,1 0 0,0 0 0,1 1 0,0-1 0,0 0 0,1 0 0,0 0 0,1 0 0,6 19 0,-4-17 0,0-1 0,1 1 0,0-1 0,1 1 0,0-2 0,1 1 0,0-1 0,1 0 0,0 0 0,0-1 0,1 0 0,0 0 0,1-1 0,12 8 0,4 0 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9T13:51:05.825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338 602 4082,'-22'-4'0,"5"1"0,1 0 0,0 0 0,-1 2 0,-19 0 0,25 2 0,0 1 0,0 1 0,1 0 0,-1 0 0,1 1 0,0 1 0,0-1 0,1 1 0,-1 1 0,1 0 0,0 0 0,1 1 0,-1 0 0,1 1 0,-13 16 0,15-17 0,1 0 0,0 1 0,1-1 0,0 1 0,0 0 0,0 1 0,1-1 0,0 1 0,1-1 0,0 1 0,0 0 0,1-1 0,0 1 0,1 0 0,0 0 0,0 0 0,1 0 0,0 0 0,0 0 0,4 9 0,-3-11 0,1 0 0,0-1 0,0 1 0,0-1 0,1 1 0,0-1 0,0 0 0,1-1 0,0 1 0,0-1 0,0 0 0,1 0 0,-1 0 0,1-1 0,0 0 0,1 0 0,-1-1 0,1 1 0,-1-2 0,1 1 0,0 0 0,0-1 0,0-1 0,0 1 0,13 0 0,1 0 0,0-1 0,-1-1 0,1-1 0,0 0 0,0-2 0,-1-1 0,37-10 0,-3-4 0,-1-3 0,-1-1 0,-1-3 0,-2-2 0,0-2 0,74-60 0,-118 85 0,45-39 0,-44 32 0,24-30 0,-26 31 0,-2-1 0,1 3 0,0 0 0,0 0 0,-1 0 0,0 0 0,-1 0 0,1-9 0,-1-27 0,-4 36 0,-2 1 0,5 4 0,-1 0 0,0 0 0,0 0 0,0 0 0,-1 0 0,1 1 0,-1-1 0,0 0 0,1 1 0,-1-1 0,0 1 0,0 0 0,-1 0 0,1-1 0,0 1 0,-1 1 0,1-1 0,-1 0 0,0 1 0,0-1 0,1 1 0,-1 0 0,0 0 0,0 0 0,0 0 0,0 0 0,0 1 0,0 0 0,-6-1 0,4 2 0,0 0 0,-1 0 0,1 0 0,0 1 0,0-1 0,0 1 0,0 1 0,1-1 0,-1 1 0,0-1 0,1 1 0,0 1 0,0-1 0,0 0 0,0 1 0,0 0 0,-4 6 0,-4 7 0,0 0 0,1 2 0,1-1 0,1 1 0,0 1 0,1-1 0,2 1 0,0 1 0,1-1 0,-4 31 0,8-36 0,-1-1 0,2 1 0,0 0 0,1 0 0,0 0 0,1 0 0,1-1 0,0 1 0,1-1 0,0 0 0,2 0 0,-1 0 0,2-1 0,0 1 0,14 19 0,-18-29 0,0 0 0,0-1 0,1 1 0,-1-1 0,1 0 0,0 0 0,0 0 0,0 0 0,0-1 0,1 1 0,-1-1 0,1 0 0,-1-1 0,1 1 0,0-1 0,5 1 0,-2-1 0,0-1 0,-1 0 0,1 0 0,0-1 0,-1 0 0,1 0 0,-1-1 0,0 0 0,12-4 0,5-5 0,-1-1 0,0-1 0,-1-1 0,40-33 0,-11 3 0,-1-2 0,-2-2 0,-3-3 0,49-69 0,-64 77 0,-2-2 0,-2-1 0,-2-1 0,-2-2 0,30-97 0,-40 90 0,-3 4 0,-9 43 0,0 0 0,-1 1 0,1-1 0,-2 0 0,1 1 0,-1-1 0,-1 1 0,-4-13 0,6 19 0,0 1 0,1-1 0,-1 1 0,0-1 0,0 1 0,0-1 0,0 1 0,0 0 0,0-1 0,-1 1 0,1 0 0,0 0 0,-1 0 0,1 0 0,-1 0 0,1 0 0,-1 0 0,1 1 0,-2-1 0,1 1 0,0 0 0,0 0 0,0 0 0,0 0 0,0 1 0,1-1 0,-1 1 0,0 0 0,0-1 0,1 1 0,-1 0 0,0 0 0,1 0 0,-1 0 0,1 0 0,-1 0 0,1 1 0,0-1 0,-1 0 0,1 1 0,-2 2 0,-15 20 0,0 1 0,2 1 0,1 0 0,1 1 0,1 1 0,1 0 0,-10 39 0,2 9 0,-18 127 0,30-147 0,2 1 0,4 108 0,7-123 0,-4-36 0,1-1 0,0 1 0,-1-1 0,2 0 0,-1 0 0,1 0 0,0 0 0,0 0 0,0-1 0,0 1 0,1-1 0,0 0 0,0 0 0,0 0 0,5 3 0,-7-5 0,1-1 0,0 1 0,0-1 0,0 0 0,0 1 0,0-1 0,0 0 0,0-1 0,0 1 0,1-1 0,-1 1 0,0-1 0,0 0 0,1 0 0,-1 0 0,0-1 0,0 1 0,0-1 0,0 1 0,1-1 0,-1 0 0,0-1 0,0 1 0,-1 0 0,1-1 0,5-3 0,21-17 0,0-1 0,-2-1 0,0-2 0,-2-1 0,-1-1 0,24-36 0,106-192 0,-124 197 0,-2-2 0,-3-1 0,22-81 0,-35 89 0,-11 46 0,0-1 0,-1 0 0,0 0 0,0 0 0,-3-13 0,3 21 0,0 1 0,1-1 0,-2 0 0,1 0 0,0 0 0,0 0 0,0 0 0,0 0 0,-1 0 0,1 0 0,0 0 0,-1 0 0,1 1 0,0-1 0,-1 0 0,1 0 0,-1 0 0,0 1 0,1-1 0,-1 0 0,0 1 0,1-1 0,-1 1 0,0-1 0,0 0 0,1 1 0,-1 0 0,0-1 0,0 1 0,0-1 0,0 1 0,0 0 0,0 0 0,1-1 0,-1 1 0,0 0 0,0 0 0,0 0 0,0 0 0,0 0 0,0 0 0,0 0 0,0 1 0,0-1 0,0 0 0,0 0 0,1 1 0,-1-1 0,0 1 0,0-1 0,0 1 0,0-1 0,1 1 0,-1-1 0,0 1 0,1 0 0,-1-1 0,0 2 0,-9 7 0,1 0 0,0 0 0,1 1 0,0 0 0,1 1 0,0 0 0,0 0 0,1 0 0,-6 17 0,-5 17 0,-13 57 0,7-11 0,-14 114 0,33-162 0,1 1 0,2-1 0,1 0 0,3 1 0,9 44 0,-11-78 0,2 0 0,0 0 0,0 0 0,0 0 0,1-1 0,1 1 0,0-1 0,0 0 0,1 0 0,0-1 0,10 11 0,-12-14 0,1-1 0,0 0 0,0 0 0,1-1 0,-1 1 0,1-1 0,0 0 0,0-1 0,0 1 0,0-1 0,0 0 0,1-1 0,-1 1 0,0-1 0,1-1 0,-1 1 0,1-1 0,-1 0 0,12-2 0,10-3 0,-1-1 0,0-2 0,0 0 0,-1-2 0,0-1 0,0-1 0,23-15 0,20-16 0,70-58 0,-116 84 0,-2-2 0,0-1 0,-1 0 0,29-41 0,-25 24 0,-18 26 0,-1 0 0,0 0 0,0 0 0,-1-1 0,0 0 0,-1 1 0,-1-1 0,2-13 0,-4 23 0,0-1 0,0 0 0,0 0 0,0 1 0,0-1 0,-1 0 0,1 0 0,-1 1 0,0-1 0,0 0 0,0 1 0,0-1 0,0 1 0,-1-1 0,1 1 0,-1 0 0,1 0 0,-1 0 0,0-1 0,0 2 0,0-1 0,0 0 0,0 0 0,0 0 0,-1 1 0,1 0 0,0-1 0,-1 1 0,1 0 0,-1 0 0,0 0 0,1 0 0,-1 1 0,0-1 0,1 1 0,-1 0 0,0-1 0,0 1 0,1 0 0,-1 1 0,-3 0 0,0-1 0,1 0 0,-1 1 0,1 0 0,-1 0 0,1 1 0,-1 0 0,1 0 0,0 0 0,0 0 0,0 1 0,0 0 0,0 0 0,0 0 0,1 0 0,0 1 0,-1 0 0,1 0 0,1 0 0,-7 9 0,8-10 0,0 0 0,0 1 0,0-1 0,0 1 0,1-1 0,-1 1 0,1 0 0,0-1 0,0 1 0,1 0 0,-1 0 0,1 0 0,0 0 0,0 0 0,0-1 0,0 1 0,1 0 0,-1 0 0,1 0 0,0 0 0,0-1 0,1 1 0,-1 0 0,1-1 0,0 1 0,0-1 0,0 0 0,0 0 0,4 5 0,3 2 0,0-1 0,1 1 0,1-2 0,-1 1 0,1-2 0,0 1 0,1-1 0,0-1 0,14 6 0,75 40 0,-93-47 0,0 0 0,-1 0 0,0 1 0,11 10 0,-15-14 0,-1 1 0,1-1 0,-1 1 0,0 0 0,1 0 0,-1 0 0,0 0 0,-1 1 0,1-1 0,-1 0 0,1 1 0,-1-1 0,0 1 0,0-1 0,0 5 0,-1-5 0,-1 0 0,1 0 0,-1 0 0,1 0 0,-1 0 0,0 0 0,0 0 0,0 0 0,-1 0 0,-1 4 0,-2 3 0,1-2 0,1 0 0,-1-1 0,-1 1 0,1-1 0,-1 0 0,-12 13 0,-2-3 0,0-2 0,-37 23 0,34-26 0,-2-2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9T13:53:34.339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1648 4082,'24'-18'0,"-1"-1"0,33-35 0,-2 1 0,244-176 0,-178 142 0,393-259 0,-187 133 0,177-131 0,-148 113 0,-334 217 0,-6 4 0,10-14 0,-25 24 0,0 0 0,0 1 0,0-1 0,0 0 0,0 0 0,0 0 0,0 0 0,-1 0 0,1 0 0,0 0 0,0 0 0,0 0 0,0 0 0,0 0 0,0 0 0,0 0 0,0 0 0,0 0 0,0 0 0,-1 0 0,1 0 0,0 0 0,0 0 0,0 0 0,0 0 0,0-1 0,0 1 0,0 0 0,0 0 0,0 0 0,0 0 0,0 0 0,-1 0 0,1 0 0,0 0 0,0 0 0,0 0 0,0 0 0,0 0 0,0 0 0,0-1 0,0 1 0,0 0 0,0 0 0,0 0 0,0 0 0,0 0 0,0 0 0,0 0 0,0 0 0,0 0 0,0-1 0,0 1 0,0 0 0,0 0 0,0 0 0,0 0 0,0 0 0,0 0 0,0 0 0,0 0 0,0 0 0,0 0 0,0 0 0,0-1 0,1 1 0,-2 0 0,-7-3 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9T13:51:05.950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0 4082,'0'0'0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9T13:51:08.142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81 0 4082,'-10'184'0,"-8"-47"0,-6 53 0,-1 257 0,23-436 0,1-7 0,1 0 0,-1 0 0,1 0 0,0 1 0,0-1 0,1 0 0,-1 0 0,1 0 0,0 0 0,0 0 0,2 5 0,-2-4 0,0 0 0,0 0 0,0 0 0,1-1 0,0 1 0,0 0 0,0-1 0,0 1 0,1-1 0,0 0 0,0 1 0,0-1 0,0-1 0,1 1 0,-1 0 0,7 4 0,-2-4 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9T13:51:08.325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59 0 4082,'-1'17'0,"-1"0"0,-1-1 0,0 1 0,-8 21 0,-5 30 0,5 11 0,6-39 0,-2 2 0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9T13:51:08.824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147 0 4082,'-4'71'0,"-18"105"0,4-46 0,-3 175 0,-15 107 0,32-390 0,-37 295 0,42-305 0,6-21 0,9-30 0,-12 30 0,3-10 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9T13:51:08.999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166 0 4082,'-12'14'0,"0"1"0,0-1 0,1 2 0,1 0 0,1 0 0,0 0 0,1 1 0,-11 34 0,3 6 0,-12 87 0,19-91 0,-1 3 0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9T13:51:10.731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26 104 4082,'-17'273'0,"13"-225"0,0 27 0,4-71 0,0 0 0,0-1 0,1 1 0,-1 0 0,1 0 0,0 0 0,0-1 0,1 1 0,-1 0 0,1-1 0,0 1 0,-1-1 0,2 0 0,3 5 0,-5-7 0,0 0 0,0-1 0,0 1 0,1-1 0,-1 0 0,0 1 0,1-1 0,-1 0 0,0 0 0,1 0 0,-1 0 0,0 0 0,1 0 0,-1 0 0,0 0 0,1 0 0,-1-1 0,0 1 0,1 0 0,-1-1 0,0 1 0,0-1 0,0 0 0,1 1 0,-1-1 0,0 0 0,1-1 0,32-24 0,-34 26 0,31-33 0,-1-2 0,-2-1 0,-1-1 0,40-75 0,-51 84 0,3-8 0,-2 0 0,-2-2 0,-1 1 0,11-50 0,-22 73 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9T13:51:12.717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1314 368 4082,'-24'-44'0,"-1"1"0,-2 1 0,-54-62 0,69 91 0,0 1 0,-1 1 0,0 0 0,-1 0 0,-1 1 0,1 1 0,-1 1 0,-1 0 0,0 1 0,0 0 0,0 1 0,-1 1 0,1 1 0,-21-3 0,-1 3 0,0 2 0,-1 2 0,1 2 0,-1 1 0,1 2 0,0 1 0,1 2 0,0 2 0,0 1 0,-49 23 0,54-20 0,0 2 0,1 1 0,0 2 0,2 1 0,0 1 0,2 1 0,0 2 0,2 1 0,0 0 0,2 2 0,-28 42 0,38-49 0,2 1 0,0 0 0,1 1 0,1 0 0,1 1 0,1 0 0,2 0 0,0 0 0,-3 33 0,7-38 0,1 1 0,1-1 0,1 1 0,0-1 0,1 0 0,1 0 0,1 0 0,0 0 0,1-1 0,1 0 0,1 0 0,15 24 0,-12-22 0,6 10 0,2-1 0,0 0 0,2-1 0,1-2 0,35 33 0,-29-34 0,1-2 0,1-1 0,1-1 0,0-2 0,63 26 0,-76-37 0,1-1 0,0 0 0,0-2 0,0 0 0,1-1 0,-1-1 0,1-1 0,-1-1 0,1 0 0,-1-2 0,1 0 0,28-8 0,-7-3 0,-1-2 0,0-1 0,-1-3 0,-1-1 0,-1-1 0,0-3 0,-2-1 0,-1-1 0,-1-2 0,-2-1 0,0-2 0,31-41 0,-44 47 0,-1 0 0,-2-1 0,0 0 0,-2-1 0,-1-1 0,-1 0 0,14-57 0,-21 65 0,-1-1 0,0 0 0,-2 0 0,0-1 0,-1 1 0,-2 0 0,0 0 0,-1 0 0,-1 0 0,-1 1 0,-1-1 0,-8-20 0,8 28 0,0 0 0,0 1 0,-1 0 0,-1 0 0,0 1 0,0 0 0,-1 0 0,0 1 0,-1 1 0,-1-1 0,-12-9 0,5 8 0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9T13:51:32.509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75 0 4082,'-7'249'0,"-23"45"0,11-143 0,1 190 0,21-273 0,-3-67 0,0 4 0,0-1 0,1 1 0,-1 0 0,1 0 0,0-1 0,1 1 0,1 5 0,-2-6 0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9T13:51:32.699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128 1 4082,'0'0'0,"0"14"0,-4 1 0,-2 12 0,-5 1 0,2 13 0,-6-1 0,-5 12 0,-1 0 0,1-1 0,-2 1 0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9T13:52:37.424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0 4082,'0'0'0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9T13:53:36.420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4851 4082,'16'-73'0,"3"1"0,39-98 0,75-132 0,-59 139 0,104-264 0,-36 85 0,274-561 0,-203 484 0,-9 42 0,-109 208 0,198-268 0,-139 220 0,70-80 0,-128 173 0,-68 87 0,103-122 0,-84 111 0,-9 7 0,-13 10 0,-19 27 0,-5 4 0,0-1 0,0 0 0,0 0 0,0 1 0,-1-1 0,1 0 0,0 0 0,0 0 0,0 0 0,-1 0 0,1 0 0,0 0 0,-1 0 0,1 0 0,-1 0 0,1 0 0,-1-1 0,0 1 0,1-2 0,-1 3 0,0 0 0,0-1 0,1 1 0,-1 0 0,0 0 0,0-1 0,0 1 0,0 0 0,0-1 0,0 1 0,0 0 0,0 0 0,0-1 0,0 1 0,0 0 0,0-1 0,0 1 0,0 0 0,0-1 0,0 1 0,0 0 0,0 0 0,0-1 0,0 1 0,-1 0 0,1-1 0,0 1 0,0 0 0,0 0 0,0-1 0,-1 1 0,1 0 0,0 0 0,0 0 0,0-1 0,-1 1 0,1 0 0,0 0 0,-1 0 0,-2-7 0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9T13:52:40.893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39 125 4082,'0'-125'0,"-39"267"0,78-159 0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9T13:52:45.584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1 4082,'17'54'0,"-15"-46"0,0 0 0,0 1 0,1-2 0,0 1 0,7 14 0,-6-5 0,-7-17 0,-4-38 0,6 32 0,0 2 0,-2-32 0,3 28 0,-7 42 0,11 4 0,-3-31 0,5 28 0,-14-74 0,5 33 0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9T13:52:47.027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130 19 4082,'-4'0'0,"0"1"0,1-1 0,-1 1 0,0 0 0,1 0 0,-1 1 0,0-1 0,1 1 0,-1-1 0,1 1 0,0 0 0,0 0 0,0 1 0,-4 2 0,5 4 0,4-15 0,1-35 0,-3 38 0,-1 3 0,0-1 0,0 1 0,1 0 0,-1 0 0,0 0 0,0-1 0,0 1 0,1 0 0,-1 0 0,0 0 0,0 0 0,0 0 0,1 0 0,-1 1 0,0-1 0,0 0 0,0 0 0,1 0 0,-1 1 0,0-1 0,0 1 0,1-1 0,-1 0 0,0 1 0,1-1 0,-1 1 0,0-1 0,1 1 0,-1 0 0,-20 15 0,21-14 0,1-1 0,0 0 0,0-1 0,0 1 0,0-1 0,0 1 0,0-1 0,-1 1 0,1-1 0,0 1 0,0-1 0,0 0 0,1 0 0,-1 0 0,0 0 0,0 1 0,0-1 0,0 0 0,0-1 0,0 1 0,0 0 0,1 0 0,12-1 0,-12 0 0,-4-2 0,1 1 0,0 1 0,-1-1 0,1 1 0,-1 0 0,1-1 0,-1 1 0,1 0 0,-1 0 0,0 0 0,1 0 0,-1 0 0,0 0 0,0 1 0,0-1 0,0 0 0,0 1 0,0 0 0,0-1 0,0 1 0,0 0 0,-2 0 0,3 1 0,-1-1 0,1 1 0,-1 0 0,1 0 0,0 0 0,-1 0 0,1 0 0,0 0 0,0 0 0,0 0 0,0 0 0,0 0 0,0 1 0,0-1 0,0 0 0,0 1 0,1-1 0,-1 1 0,0-1 0,0 3 0,0 1 0,-1 1 0,1 0 0,0-1 0,0 1 0,0 0 0,1 0 0,0 0 0,0 0 0,1 0 0,-1-1 0,1 1 0,3 8 0,-1-11 0,0-2 0,-1-2 0,-1 1 0,1-1 0,-1 1 0,0-1 0,1 0 0,-1 0 0,0 0 0,0 1 0,0-1 0,1 0 0,-1 0 0,0-1 0,0 1 0,0 0 0,-1 0 0,1 0 0,0-1 0,0 1 0,-1 0 0,1-1 0,0-2 0,10-28 0,-9 24 0,-1 7 0,0 0 0,-1 0 0,1 0 0,-1 0 0,0 0 0,1 0 0,-1 0 0,0 0 0,0 0 0,1 0 0,-1-1 0,0 1 0,0 0 0,0 0 0,0 0 0,-1 0 0,1 0 0,0-1 0,0 1 0,-1 0 0,1 0 0,-1 0 0,1 0 0,-1 0 0,1 0 0,-1 0 0,0 0 0,1 0 0,-2-1 0,2 2 0,0 0 0,-1 0 0,1 0 0,0-1 0,0 1 0,-1 0 0,1 0 0,0 0 0,-1-1 0,1 1 0,0 0 0,0 0 0,-1 0 0,1 0 0,0 0 0,-1 0 0,1 0 0,0 0 0,-1 0 0,1 0 0,0 0 0,-1 0 0,1 0 0,0 0 0,-1 0 0,1 0 0,0 0 0,-1 0 0,1 0 0,0 1 0,-1-1 0,1 0 0,0 0 0,0 0 0,-1 0 0,1 1 0,0-1 0,0 0 0,-1 0 0,1 1 0,0-1 0,0 0 0,0 0 0,-1 1 0,-6 18 0,8-5 0,0-14 0,-1 0 0,1 0 0,0 0 0,-1 0 0,1 0 0,-1 0 0,1 0 0,-1-1 0,1 1 0,-1 0 0,1 0 0,-1-1 0,1 1 0,-1 0 0,1-1 0,-1 1 0,1-1 0,-1 1 0,1 0 0,-1-1 0,0 1 0,1-1 0,-1 1 0,0-1 0,0 1 0,1-1 0,-1 0 0,0 1 0,0-2 0,24-18 0,-14 13 0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9T13:52:48.101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175 0 4082,'-2'11'0,"-2"-1"0,1 0 0,-2 0 0,1 0 0,-1-1 0,0 1 0,-1-1 0,-10 12 0,8-9 0,-9 17 0,18-30 0,12-9 0,-12 10 0,-1 0 0,0 0 0,0-1 0,0 1 0,0 0 0,0 0 0,0 0 0,0-1 0,0 1 0,0 0 0,0 0 0,0 0 0,1-1 0,-1 1 0,0 0 0,0 0 0,0 0 0,-1-1 0,1 1 0,0 0 0,0 0 0,0 0 0,0-1 0,0 1 0,0 0 0,0 0 0,0 0 0,0-1 0,0 1 0,0 0 0,-1 0 0,1 0 0,0 0 0,0-1 0,0 1 0,0 0 0,-1 0 0,1 0 0,0 0 0,0 0 0,0 0 0,0 0 0,-1-1 0,1 1 0,0 0 0,0 0 0,-1 0 0,1 0 0,0 0 0,0 0 0,0 0 0,-1 0 0,1 0 0,0 0 0,0 0 0,0 0 0,-1 0 0,1 0 0,0 0 0,0 1 0,0-1 0,-1 0 0,1 0 0,0 0 0,0 0 0,0 0 0,0 0 0,-1 0 0,1 1 0,-2-1 0,-1 1 0,1-1 0,0 1 0,0-1 0,-1 1 0,1 0 0,0 0 0,0 0 0,0 0 0,0 0 0,0 1 0,0-1 0,1 0 0,-1 1 0,0 0 0,1-1 0,-1 1 0,1 0 0,-1 0 0,0 2 0,-24 47 0,18-33 0,8-15 0,0-2 0,1-1 0,-1 0 0,1 1 0,-1-1 0,1 0 0,-1 0 0,1 1 0,-1-1 0,1 0 0,-1 0 0,1 0 0,-1 0 0,1 0 0,-1 0 0,1 0 0,-1 0 0,1 0 0,-1 0 0,1 0 0,-1 0 0,1 0 0,0 0 0,-1 0 0,1 0 0,-1-1 0,1 1 0,-1 0 0,0 0 0,1-1 0,-1 1 0,1 0 0,-1-1 0,1 1 0,-1-1 0,0 1 0,1 0 0,-1-1 0,0 1 0,1-1 0,-1 1 0,0-1 0,15-16 0,-11 7 0,14-47 0,-17 54 0,0-1 0,-1 1 0,1-1 0,-1 1 0,0-1 0,0 1 0,0 0 0,-1-1 0,1 1 0,-1-1 0,0 1 0,0 0 0,0-1 0,-3-5 0,4 9 0,-1-1 0,1 1 0,-1-1 0,1 1 0,-1-1 0,1 1 0,-1-1 0,0 1 0,1-1 0,-1 1 0,0 0 0,1-1 0,-1 1 0,0 0 0,0 0 0,1 0 0,-1-1 0,0 1 0,0 0 0,1 0 0,-1 0 0,0 0 0,0 0 0,1 0 0,-1 1 0,0-1 0,0 0 0,1 0 0,-1 0 0,0 1 0,1-1 0,-1 0 0,0 1 0,1-1 0,-1 1 0,0-1 0,1 1 0,-1-1 0,1 1 0,-1-1 0,1 1 0,-1-1 0,1 1 0,-1 0 0,0 1 0,-27 34 0,24-30 0,3-5 0,-1 1 0,1 0 0,0 0 0,0 0 0,0 0 0,0 0 0,0 0 0,1 0 0,-1 0 0,1 0 0,-1 0 0,1 1 0,0-1 0,-1 0 0,1 0 0,0 0 0,1 1 0,-1-1 0,1 4 0,-1-6 0,0 1 0,1-1 0,-1 1 0,0 0 0,1-1 0,-1 1 0,1-1 0,-1 1 0,1-1 0,-1 1 0,1-1 0,-1 1 0,1-1 0,-1 0 0,1 1 0,-1-1 0,1 0 0,0 1 0,-1-1 0,1 0 0,0 0 0,-1 0 0,2 1 0,0-1 0,-1 0 0,1 0 0,0-1 0,0 1 0,-1 0 0,1-1 0,0 1 0,-1-1 0,1 0 0,-1 1 0,1-1 0,-1 0 0,3-1 0,-1 0 0,1 0 0,0-1 0,-1 1 0,1-1 0,-1 1 0,0-1 0,0 0 0,0 0 0,0-1 0,-1 1 0,1 0 0,-1-1 0,0 0 0,0 1 0,2-7 0,-31 36 0,20-19 0,0 1 0,1-1 0,0 1 0,0 0 0,-6 13 0,11-20 0,1-1 0,0 1 0,-1-1 0,1 1 0,0-1 0,-1 1 0,1-1 0,0 1 0,0 0 0,0-1 0,0 1 0,-1-1 0,1 1 0,0 0 0,0-1 0,0 1 0,0 0 0,0-1 0,1 1 0,-1-1 0,0 1 0,0 0 0,0-1 0,0 1 0,1 0 0,12-3 0,14-19 0,-27 21 0,12-24 0,-11 23 0,-1 1 0,0-1 0,0 1 0,1-1 0,-1 1 0,0-1 0,0 1 0,0-1 0,0 1 0,0-1 0,0 1 0,0-1 0,0 0 0,0 1 0,0-1 0,0 1 0,0-1 0,0 1 0,0-1 0,0 1 0,0-1 0,-1 1 0,1-1 0,0 1 0,0-1 0,-1 1 0,1-1 0,0 1 0,-1-1 0,1 1 0,0 0 0,-1-1 0,1 1 0,-1 0 0,1-1 0,-1 1 0,1 0 0,-1-1 0,1 1 0,-1 0 0,1 0 0,-1 0 0,1 0 0,-1-1 0,1 1 0,-1 0 0,1 0 0,-1 0 0,0 0 0,1 0 0,-1 0 0,-1 0 0,0 1 0,0-1 0,0 0 0,0 0 0,0 1 0,0-1 0,0 1 0,0 0 0,1 0 0,-1-1 0,0 1 0,1 0 0,-1 0 0,0 1 0,1-1 0,-1 0 0,1 0 0,0 1 0,-1-1 0,1 1 0,0-1 0,0 1 0,0 0 0,0-1 0,0 1 0,0 0 0,1 0 0,-1-1 0,0 1 0,1 0 0,-1 3 0,1-4 0,0-1 0,0 1 0,0-1 0,0 1 0,0-1 0,-1 1 0,1-1 0,0 1 0,0-1 0,-1 0 0,1 1 0,0-1 0,0 1 0,-1-1 0,1 0 0,0 1 0,-1-1 0,1 0 0,-1 1 0,1-1 0,0 0 0,-1 0 0,1 1 0,-1-1 0,1 0 0,-1 0 0,1 0 0,-1 0 0,1 1 0,-1-1 0,1 0 0,-1 0 0,1 0 0,0 0 0,-1 0 0,1 0 0,-1 0 0,0-1 0,-3-2 0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9T13:52:48.646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62 56 4082,'-55'0'0,"60"1"0,0 0 0,0 0 0,-1 0 0,1 1 0,0-1 0,-1 1 0,1 0 0,5 4 0,-6-3 0,1 0 0,0-1 0,0 0 0,0 0 0,1 0 0,-1 0 0,0-1 0,10 1 0,-15-2 0,1 0 0,-1 0 0,0 0 0,0 0 0,1-1 0,-1 1 0,0 0 0,0 0 0,1 0 0,-1 0 0,0-1 0,0 1 0,0 0 0,1 0 0,-1-1 0,0 1 0,0 0 0,0 0 0,0-1 0,0 1 0,1 0 0,-1-1 0,0 1 0,0 0 0,0 0 0,0-1 0,0 1 0,0 0 0,0-1 0,0 1 0,0 0 0,0-1 0,0 1 0,0 0 0,-1 0 0,1-1 0,0 1 0,0 0 0,0 0 0,0-1 0,0 1 0,0 0 0,-1-1 0,1 1 0,0 0 0,-1 0 0,-7-17 0,7 15 0,-1-4 0,0 1 0,0-1 0,0 0 0,-1 0 0,0 1 0,-1 0 0,-6-9 0,9 13 0,1 0 0,-1 1 0,1-1 0,-1 0 0,0 1 0,1-1 0,-1 1 0,0-1 0,1 1 0,-1 0 0,0-1 0,0 1 0,1 0 0,-1-1 0,0 1 0,0 0 0,0 0 0,1 0 0,-1 0 0,0-1 0,0 1 0,0 0 0,0 1 0,-1-1 0,1 1 0,0 0 0,-1 0 0,1 0 0,0 0 0,0 0 0,0 0 0,0 1 0,0-1 0,0 0 0,0 1 0,0-1 0,0 1 0,1-1 0,-1 1 0,0-1 0,1 1 0,-1-1 0,1 3 0,-4 7 0,-1 0 0,0 0 0,-12 18 0,11-18 0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9T13:52:49.484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138 1 4082,'-41'41'0,"41"-40"0,-1 0 0,1 0 0,-1 0 0,1-1 0,-1 1 0,0 0 0,1 0 0,-1-1 0,0 1 0,0-1 0,1 1 0,-1 0 0,0-1 0,0 0 0,0 1 0,0-1 0,0 1 0,0-1 0,0 0 0,0 0 0,0 1 0,0-1 0,0 0 0,0 0 0,0 0 0,0 0 0,0 0 0,0-1 0,0 1 0,0 0 0,0 0 0,0-1 0,0 1 0,0 0 0,1-1 0,-1 1 0,0-1 0,0 1 0,0-1 0,0 1 0,1-1 0,-1 0 0,0 0 0,0 1 0,1-1 0,-1 0 0,1 0 0,-1 0 0,0 0 0,-2-4 0,2 4 0,0-1 0,0 1 0,0-1 0,-1 1 0,1-1 0,0 1 0,-1 0 0,1 0 0,-1 0 0,1 0 0,-1 0 0,0 0 0,1 0 0,-5-1 0,5 2 0,0 0 0,0 0 0,0 0 0,0 0 0,0 0 0,0 1 0,0-1 0,0 0 0,0 1 0,0-1 0,0 0 0,0 1 0,1 0 0,-1-1 0,0 1 0,0-1 0,0 1 0,0 0 0,1-1 0,-1 1 0,0 0 0,1 0 0,-1 0 0,1 0 0,-1 0 0,1 0 0,-1-1 0,1 1 0,-1 0 0,1 0 0,0 0 0,0 0 0,-1 0 0,1 2 0,0-1 0,-1 0 0,1-1 0,-1 1 0,1 0 0,0 0 0,-1 0 0,1 0 0,0 0 0,0 0 0,1 0 0,-1 0 0,0 0 0,1 0 0,-1 0 0,1 0 0,-1-1 0,1 1 0,0 0 0,0 0 0,1 1 0,18 12 0,-20-15 0,1 0 0,-1 0 0,1 0 0,-1 0 0,1-1 0,-1 1 0,1 0 0,-1 0 0,1 0 0,-1-1 0,1 1 0,-1 0 0,0 0 0,1-1 0,-1 1 0,1 0 0,-1-1 0,0 1 0,1 0 0,-1-1 0,0 1 0,1-1 0,-1 1 0,0-1 0,0 1 0,1-1 0,-1 1 0,0-1 0,0 1 0,0-1 0,0 1 0,1-1 0,-1 1 0,0-1 0,0 1 0,0-1 0,0 1 0,0-1 0,-1 1 0,1-1 0,0 1 0,0-1 0,0 1 0,0-1 0,0 1 0,-1-1 0,7-18 0,-5 18 0,0-1 0,0 0 0,0 0 0,-1 1 0,1-1 0,-1 0 0,1 0 0,-1 0 0,1 0 0,-1 1 0,0-1 0,0 0 0,0 0 0,0 0 0,0 0 0,0 0 0,-1 0 0,1 0 0,-2-3 0,2 5 0,0 0 0,0-1 0,0 1 0,0 0 0,0 0 0,0 0 0,0 0 0,0-1 0,0 1 0,-1 0 0,1 0 0,0 0 0,0 0 0,0-1 0,0 1 0,0 0 0,-1 0 0,1 0 0,0 0 0,0 0 0,0 0 0,-1-1 0,1 1 0,0 0 0,0 0 0,0 0 0,-1 0 0,1 0 0,0 0 0,0 0 0,0 0 0,-1 0 0,1 0 0,0 0 0,0 0 0,0 0 0,-1 0 0,1 0 0,0 0 0,0 0 0,0 0 0,-1 1 0,1-1 0,0 0 0,0 0 0,0 0 0,-1 0 0,-5 13 0,3 18 0,5-22 0,-2-7 0,0 0 0,0 0 0,0 0 0,1 0 0,-1 0 0,1 0 0,-1 0 0,1-1 0,0 1 0,0 0 0,-1 0 0,1 0 0,1-1 0,-1 1 0,2 2 0,0-5 0,1-1 0,-1 1 0,0-1 0,0 1 0,-1-1 0,1 0 0,0-1 0,-1 1 0,1 0 0,-1-1 0,1 1 0,1-4 0,0 2 0,9-11 0,-9 9 0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9T13:52:50.115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30 1 4082,'15'31'0,"-10"-22"0,-1 1 0,1-1 0,1 0 0,0 0 0,0-1 0,11 12 0,-26-31 0,-14-10 0,22 20 0,0 1 0,-1 0 0,1 0 0,0 0 0,0 0 0,0 0 0,0 0 0,0 0 0,0 0 0,0 1 0,0-1 0,0 0 0,0 1 0,0-1 0,0 0 0,0 1 0,0-1 0,0 1 0,0 0 0,0-1 0,0 1 0,1 0 0,-1 0 0,0-1 0,0 1 0,1 0 0,-1 0 0,1 0 0,-1 0 0,1 0 0,-2 2 0,0-1 0,1 0 0,0-1 0,0 0 0,0 1 0,0-1 0,0 1 0,0-1 0,0 1 0,0 0 0,0-1 0,1 1 0,-1 0 0,1 0 0,-1-1 0,1 1 0,0 0 0,0 0 0,0 0 0,0 0 0,0-1 0,0 1 0,0 0 0,1 3 0,7-2 0,-7-3 0,-1 0 0,1-1 0,-1 1 0,0-1 0,1 1 0,-1 0 0,1-1 0,-1 1 0,0-1 0,1 1 0,-1-1 0,0 1 0,0-1 0,1 1 0,-1-1 0,0 1 0,0-1 0,0 0 0,0 1 0,0-1 0,0 1 0,0-1 0,0 1 0,0-1 0,0-1 0,-18 44 0,11-11 0,0-17 0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9T13:52:56.820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1 4082,'0'0'0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9T13:52:57.017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0 4082,'0'0'0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9T13:52:58.028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1 4082,'0'0'0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9T13:53:38.893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2181 4082,'15'-8'0,"-1"-2"0,-1 1 0,1-2 0,-2 0 0,1 0 0,9-14 0,10-7 0,349-382 0,-164 167 0,154-139 0,11 0 0,-58 65 0,-272 268 0,70-77 0,-91 94 0,-28 33 0,29-28 0,2 0 0,-33 30 0,-1 1 0,1 0 0,-1 0 0,1-1 0,-1 1 0,1 0 0,-1-1 0,1 1 0,-1 0 0,1-1 0,-1 1 0,0-1 0,1 1 0,-1-1 0,0 1 0,1-1 0,-1 1 0,0-1 0,1 1 0,-1-1 0,0 1 0,0-1 0,0 0 0,0 1 0,0-1 0,0 1 0,0-1 0,1 1 0,-2-1 0,1 0 0,0 1 0,0-1 0,0 1 0,0-1 0,0 0 0,-1 0 0,-2-5 0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9T13:53:10.529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1 4082,'4'43'0,"1"0"0,2-1 0,20 69 0,159 282 0,34-16 0,-165-285 0,306 579 0,-255-464 0,-63-123 0,216 403 0,-151-283 0,29 51 0,3-11 0,85 138 0,-201-345 0,53 82 0,91 192 0,-151-268 0,-18-32 0,-2-5 0,-1 2 0,-1-4 0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9T13:53:13.007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1 4082,'0'0'0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9T13:55:02.050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39 17 4082,'0'-16'0,"-11"84"0,1-34 0,4 18 0,-5-4 0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9T13:55:03.742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1 207 4082,'9'180'0,"2"118"0,-7-228 0,-3-31 0,-1-25 0,0 0 0,1 0 0,0-1 0,1 1 0,1 0 0,6 19 0,-2-29 0,0-13 0,1-15 0,6-27 0,35-81 0,-35 95 0,-2 0 0,12-59 0,9-29 0,-22 93 0,6-21 0,2 0 0,2 1 0,2 1 0,35-54 0,-55 100 0,1 0 0,-1 1 0,1-1 0,1 1 0,-1-1 0,1 1 0,-1 1 0,1-1 0,0 0 0,0 1 0,11-5 0,-14 8 0,1-1 0,-1 1 0,0-1 0,0 1 0,1 0 0,-1 0 0,0 0 0,0 0 0,1 0 0,-1 1 0,0-1 0,0 1 0,0-1 0,1 1 0,-1 0 0,0 0 0,0 0 0,0 0 0,0 0 0,0 0 0,-1 1 0,1-1 0,0 1 0,0-1 0,-1 1 0,1-1 0,-1 1 0,0 0 0,1 0 0,-1 0 0,0 0 0,0 0 0,1 4 0,8 15 0,-1 0 0,-1 0 0,-1 1 0,8 41 0,5 93 0,-13-87 0,17 205 0,-21-241 0,2 17 0,-1-36 0,4 30 0,-4-38 0,1-4 0,-5-2 0,0 1 0,1-1 0,-1 0 0,0 1 0,1-1 0,-1 1 0,1-1 0,-1 0 0,1 1 0,-1-1 0,1 0 0,-1 1 0,1-1 0,-1 0 0,1 0 0,-1 1 0,1-1 0,-1 0 0,1 0 0,-1 0 0,1 0 0,0 0 0,-1 0 0,1 0 0,-1 0 0,1 0 0,-1 0 0,1 0 0,-1 0 0,1 0 0,0-1 0,-1 1 0,1 0 0,-1 0 0,1-1 0,15-20 0,4-36 0,-19 55 0,30-111 0,81-262 0,-88 311 0,-19 52 0,-4 7 0,1-1 0,0 1 0,0 0 0,0 0 0,1 0 0,0 0 0,0 0 0,0 0 0,0 1 0,1 0 0,0-1 0,0 1 0,0 1 0,9-7 0,-12 9 0,0 1 0,0 0 0,0 0 0,1 0 0,-1 0 0,0 0 0,0 0 0,1 0 0,-1 0 0,0 0 0,0 0 0,0 1 0,0-1 0,1 1 0,-1-1 0,0 1 0,0-1 0,0 1 0,0-1 0,0 1 0,0 0 0,0 0 0,0 0 0,-1-1 0,1 1 0,0 0 0,0 0 0,-1 0 0,1 0 0,0 0 0,-1 0 0,1 1 0,-1-1 0,0 0 0,1 0 0,-1 0 0,0 0 0,1 1 0,-1 1 0,11 56 0,-11-57 0,10 63 0,2 0 0,25 78 0,-22-98 0,0-15 0,0-4 0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9T13:55:04.374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410 325 4082,'-16'1'0,"0"0"0,0 1 0,-19 5 0,25-5 0,1 1 0,0 0 0,1 0 0,-1 1 0,0 0 0,1 1 0,0-1 0,0 2 0,-14 11 0,4 3 0,1 1 0,0 0 0,2 1 0,1 1 0,1 1 0,-14 31 0,1 9 0,-21 84 0,28-78 0,10-15 0,4-7 0,10-13 0,7 1 0,-4-32 0,-4-4 0,-3 1 0,1 0 0,-1-1 0,1 1 0,-1-1 0,0 1 0,1-1 0,-1 0 0,1 1 0,-1-1 0,1 0 0,-1 0 0,1 0 0,0 0 0,-1-1 0,1 1 0,-1 0 0,0 0 0,1-1 0,-1 1 0,1-1 0,-1 0 0,2-1 0,1 0 0,0-1 0,-1 1 0,1-1 0,-1-1 0,0 1 0,0 0 0,4-7 0,3-7 0,0 0 0,12-30 0,-22 45 0,22-53 0,-2-1 0,-3-1 0,-3 0 0,-2-1 0,6-78 0,-18 104 0,0 30 0,1 0 0,-2 1 0,1-1 0,0 0 0,0 1 0,0-1 0,-1 1 0,1-1 0,-1 0 0,1 1 0,-1-1 0,0 1 0,0-1 0,1 1 0,-1 0 0,0-1 0,-2-1 0,2 4 0,0-1 0,0 1 0,0 0 0,0 0 0,0-1 0,0 1 0,0 0 0,0 0 0,0 0 0,0 0 0,1 0 0,-1 0 0,0 0 0,1 1 0,-1-1 0,1 0 0,0 0 0,-1 0 0,1 1 0,-1 0 0,-10 34 0,6-3 0,1 0 0,3 1 0,0-1 0,2 1 0,1-1 0,2 0 0,2 0 0,11 40 0,-15-64 0,1-1 0,1 0 0,0 0 0,0-1 0,0 1 0,1-1 0,0 1 0,0-2 0,1 1 0,-1 0 0,2-1 0,-1 0 0,1-1 0,8 6 0,-12-9 0,1 1 0,0-2 0,0 1 0,0 0 0,-1-1 0,2 0 0,-1 0 0,0 0 0,0 0 0,0-1 0,0 1 0,0-1 0,1 0 0,-1-1 0,0 1 0,0-1 0,0 1 0,0-1 0,0 0 0,0-1 0,0 1 0,0-1 0,0 0 0,-1 0 0,1 0 0,0 0 0,-1-1 0,0 1 0,0-1 0,5-5 0,7-8 0,0-1 0,-2-1 0,0 0 0,-1 0 0,12-26 0,43-107 0,-49 108 0,14-37 0,-3-1 0,21-93 0,-34 91 0,-10 54 0,-2 9 0,0 1 0,-1-1 0,-1 0 0,-1-1 0,-2-35 0,-1 57 0,0 1 0,0 0 0,1 0 0,-1 0 0,1 0 0,-1 0 0,1 0 0,0 0 0,0 0 0,-2 4 0,-3 19 0,1 1 0,1 0 0,1-1 0,1 30 0,-1-3 0,-2 66 0,5-1 0,5 0 0,25 143 0,-21-193 0,-8-61 0,0 0 0,-1 0 0,1 0 0,-1 0 0,-1 0 0,1 0 0,-1 0 0,0 0 0,0 0 0,-1-1 0,1 1 0,-1 0 0,-1-1 0,-4 9 0,-2-1 0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9T13:55:05.522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0 697 4082,'19'0'0,"36"1"0,0-3 0,0-1 0,0-3 0,64-16 0,-59 2 0,-13 4 0,78-16 0,-119 30 0,45-7 0,-43 12 0,3-2 0,-7 0 0,0-1 0,-1 1 0,1 0 0,0 0 0,0 0 0,-1 1 0,1-1 0,-1 1 0,6 3 0,17 8 0,-18-8 0,35 13 0,-25-12 0,0-1 0,0-1 0,1-1 0,-1 0 0,1-1 0,-1-1 0,1-1 0,0-1 0,-1-1 0,1 0 0,-1-1 0,20-6 0,-30 7 0,0-1 0,0 1 0,0-1 0,0-1 0,-1 1 0,1-2 0,-1 1 0,0-1 0,-1 0 0,1 0 0,-1 0 0,0-1 0,0 0 0,0-1 0,-1 1 0,0-1 0,-1 0 0,1 0 0,-1 0 0,-1-1 0,1 0 0,-1 1 0,0-1 0,-1 0 0,0-1 0,-1 1 0,1 0 0,-1 0 0,-1-11 0,0 14 0,0 1 0,0-1 0,0 1 0,-1-1 0,0 0 0,0 1 0,-3-9 0,-10-3 0,10 13 0,0 0 0,1 0 0,-1 1 0,0 0 0,0 0 0,0 0 0,0 0 0,-1 1 0,1-1 0,0 1 0,-1 0 0,1 0 0,-1 1 0,1 0 0,-1-1 0,1 1 0,-1 1 0,1-1 0,-1 1 0,1-1 0,-1 1 0,1 1 0,0-1 0,0 1 0,-1-1 0,1 1 0,0 0 0,-7 5 0,1-1 0,0 1 0,0 0 0,0 1 0,1 0 0,0 0 0,0 1 0,1 0 0,0 0 0,-8 14 0,8-9 0,1 0 0,1 0 0,0 0 0,1 1 0,0 0 0,1 0 0,1 0 0,0 1 0,1-1 0,1 1 0,1-1 0,0 1 0,2 16 0,0-22 0,-1-1 0,1 0 0,1 0 0,0 0 0,0 0 0,1-1 0,0 1 0,0-1 0,1 0 0,0 0 0,1-1 0,-1 1 0,1-1 0,1 0 0,-1-1 0,1 1 0,1-2 0,-1 1 0,1-1 0,0 0 0,0 0 0,0-1 0,11 4 0,-2-3 0,-1 0 0,2-2 0,-1 1 0,0-2 0,1-1 0,-1 0 0,1-1 0,-1-1 0,1 0 0,-1-2 0,0 0 0,0-1 0,0 0 0,0-1 0,-1-1 0,1-1 0,-1-1 0,-1 0 0,0-1 0,22-16 0,17-19 0,-32 29 0,-22 15 0,1-1 0,-1 1 0,1 0 0,0 0 0,-1 0 0,1-1 0,-1 1 0,1 0 0,0 0 0,-1 0 0,1 0 0,-1 0 0,1 0 0,0 0 0,-1 0 0,1 1 0,0-1 0,-1 0 0,1 0 0,-1 0 0,1 1 0,-1-1 0,1 0 0,-1 1 0,1-1 0,-1 0 0,1 1 0,-1-1 0,1 1 0,-1-1 0,1 1 0,-1-1 0,0 1 0,1-1 0,-1 1 0,0-1 0,1 1 0,-1-1 0,0 1 0,0-1 0,0 1 0,1 0 0,-1 0 0,9 43 0,1 5 0,-10-48 0,0-1 0,1 1 0,-1 0 0,0-1 0,0 1 0,1 0 0,-1-1 0,0 1 0,1 0 0,-1-1 0,1 1 0,-1-1 0,1 1 0,-1-1 0,1 1 0,-1-1 0,1 1 0,0-1 0,-1 1 0,1-1 0,0 0 0,-1 1 0,1-1 0,0 0 0,-1 0 0,1 1 0,0-1 0,0 0 0,-1 0 0,1 0 0,0 0 0,0 0 0,-1 0 0,1 0 0,0 0 0,0-1 0,-1 1 0,1 0 0,0 0 0,-1 0 0,1-1 0,0 1 0,0-1 0,4-2 0,0 0 0,-1-1 0,0 1 0,0-1 0,0 0 0,0 0 0,-1-1 0,1 1 0,-1-1 0,3-5 0,26-57 0,-20 41 0,32-74 0,-22 46 0,-15 39 0,-3 4 0,0 1 0,1-1 0,0 1 0,1 0 0,0 0 0,1 1 0,0 0 0,0 0 0,1 1 0,9-9 0,-16 16 0,0 1 0,0 0 0,0 0 0,0-1 0,0 1 0,0 0 0,0 0 0,1 0 0,-1 0 0,0 0 0,0 0 0,0 0 0,0 1 0,0-1 0,0 0 0,0 0 0,0 1 0,0-1 0,0 1 0,0-1 0,0 1 0,0-1 0,-1 1 0,1 0 0,0-1 0,0 1 0,0 0 0,-1 0 0,2 0 0,20 28 0,-21-27 0,13 20 0,1-1 0,1 0 0,1-1 0,0-1 0,2-1 0,29 23 0,-39-34 0,1 0 0,1-1 0,0-1 0,-1 0 0,2 0 0,-1-1 0,0 0 0,1-1 0,0 0 0,-1-1 0,1-1 0,0 0 0,0 0 0,0-1 0,0 0 0,15-3 0,-8 0 0,-1 0 0,1-1 0,24-9 0,-10-2 0,-2-1 0,31-20 0,-52 32 0,-1 0 0,20-26 0,-23 25 0,15-33 0,-20 37 0,-1 0 0,1-1 0,-1 1 0,1-1 0,-1 1 0,1-1 0,-1 1 0,0-1 0,0 1 0,0-1 0,0 1 0,0-1 0,0 1 0,0-1 0,0 1 0,-1-1 0,1 1 0,0-1 0,-1 1 0,1 0 0,-1-1 0,-1-1 0,2 3 0,-1-1 0,0 1 0,1-1 0,-1 1 0,0 0 0,0-1 0,1 1 0,-1 0 0,0 0 0,0-1 0,0 1 0,1 0 0,-1 0 0,0 0 0,0 0 0,0 0 0,1 0 0,-1 0 0,0 0 0,0 1 0,0-1 0,1 0 0,-1 0 0,0 1 0,0-1 0,1 0 0,-1 1 0,0-1 0,1 1 0,-1-1 0,0 1 0,1-1 0,-1 1 0,1-1 0,-1 1 0,1 0 0,-1-1 0,1 1 0,-1 0 0,0 1 0,-6 8 0,-1 1 0,2 0 0,-1 0 0,2 1 0,-1 0 0,2 0 0,-1 0 0,2 0 0,0 1 0,0-1 0,1 1 0,1 0 0,-1 17 0,4 8 0,2-30 0,1-3 0,-4-2 0,0-1 0,0 0 0,0 1 0,0-1 0,0 0 0,1 0 0,-1 0 0,1 0 0,0 0 0,-1 0 0,1 0 0,0-1 0,0 1 0,0 0 0,0-1 0,1 0 0,-1 0 0,0 1 0,0-1 0,1 0 0,-1-1 0,1 1 0,-1 0 0,4 0 0,-1-2 0,-1 1 0,1-1 0,-1 0 0,1 0 0,-1 0 0,1 0 0,-1-1 0,0 0 0,0 0 0,0 0 0,0 0 0,6-5 0,7-6 0,0-2 0,-1 0 0,0-1 0,18-24 0,-21 24 0,-1-1 0,18-34 0,1-5 0,-28 52 0,12-17 0,-8 22 0,1 15 0,0 9 0,1 1 0,2-1 0,1 0 0,0-1 0,19 26 0,-24-40 0,0 0 0,1 0 0,0-1 0,0 0 0,1 0 0,0-1 0,1 0 0,0-1 0,0 0 0,0 0 0,1-1 0,0-1 0,20 8 0,-25-12 0,-1 0 0,1 0 0,0-1 0,0 0 0,0 0 0,-1 0 0,1-1 0,0 0 0,0 0 0,-1-1 0,1 1 0,-1-1 0,1 0 0,-1 0 0,0-1 0,0 0 0,0 0 0,0 0 0,0-1 0,-1 1 0,1-1 0,-1 0 0,0 0 0,0-1 0,3-5 0,10-12 0,-1-1 0,-1-1 0,21-46 0,0-14 0,-3 0 0,-4-3 0,22-112 0,-36 126 0,-10-13 0,-7 89 0,0 1 0,0 0 0,0-1 0,1 1 0,-1 0 0,1 0 0,0 1 0,0-1 0,1 0 0,-1 0 0,1 0 0,0 6 0,-2 10 0,-13 143 0,9 200 0,3-45 0,3-301 0,-1-1 0,0 1 0,-2 0 0,0 0 0,-1-1 0,0 0 0,-1 0 0,-1 0 0,-9 16 0,2-8 0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9T13:55:05.665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0 4082,'0'0'0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9T13:55:12.383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18 0 4082,'0'0'0,"-7"17"0,-3 0 0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9T13:55:12.990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1015 4082,'7'-1'0,"0"0"0,0 0 0,0 0 0,0-1 0,0 0 0,0-1 0,0 1 0,-1-1 0,0-1 0,1 1 0,6-6 0,65-54 0,-59 46 0,126-113 0,-5-7 0,216-275 0,-231 228 0,-122 180 0,23-29 0,-26 32 0,0 1 0,1 0 0,-1 0 0,0 0 0,0 0 0,0-1 0,1 1 0,-1 0 0,0 0 0,0 0 0,1 0 0,-1 0 0,0 0 0,0 0 0,1 0 0,-1 0 0,0-1 0,1 1 0,-1 0 0,0 0 0,0 1 0,1-1 0,-1 0 0,0 0 0,0 0 0,1 0 0,-1 0 0,0 0 0,0 0 0,1 0 0,-1 0 0,0 1 0,0-1 0,1 0 0,-1 0 0,0 0 0,0 0 0,0 1 0,1-1 0,3 24 0,-20 190 0,4-88 0,-29 368 0,37-411 0,6-17 0,0-12 0,-2-50 0,1 0 0,-1 0 0,1 0 0,0 0 0,0 0 0,0-1 0,1 1 0,-1 0 0,1-1 0,0 1 0,0-1 0,3 4 0,-4-6 0,-1-1 0,1 1 0,-1-1 0,1 1 0,0-1 0,-1 1 0,1-1 0,0 0 0,-1 1 0,1-1 0,0 0 0,-1 0 0,1 1 0,0-1 0,0 0 0,-1 0 0,1 0 0,0 0 0,0 0 0,0 0 0,-1 0 0,2-1 0,0 1 0,0-1 0,-1 0 0,1 0 0,0 0 0,-1 0 0,1 0 0,-1 0 0,1 0 0,-1-1 0,0 1 0,1-1 0,1-2 0,27-40 0,-2-2 0,31-68 0,-25 48 0,-8 17 0,-21 40 0,1 1 0,-1 0 0,1 1 0,1-1 0,-1 1 0,1 0 0,1 1 0,12-10 0,-18 15 0,0 0 0,0 0 0,0 0 0,0 0 0,0 1 0,0-1 0,1 1 0,-1-1 0,0 1 0,0 0 0,0 0 0,0 0 0,1 0 0,-1 0 0,0 0 0,0 0 0,4 2 0,-3-1 0,0 1 0,0 0 0,-1-1 0,1 1 0,0 0 0,-1 1 0,1-1 0,-1 0 0,0 1 0,1-1 0,-1 1 0,0 0 0,-1 0 0,1 0 0,1 3 0,65 154 0,-49-110 0,1-2 0,33 57 0,-45-92 0,0 0 0,2 0 0,-1-1 0,1 0 0,1-1 0,0 0 0,1-1 0,0 0 0,0-1 0,1 0 0,27 13 0,-31-18 0,-1-1 0,1-1 0,0 1 0,1-1 0,-1-1 0,0 0 0,0 0 0,1-1 0,-1 0 0,0 0 0,13-3 0,10-3 0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9T13:55:13.453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228 591 4082,'0'0'0,"0"0"0,-34 33 0,2 3 0,-36 49 0,52-58 0,1 1 0,2 1 0,-19 55 0,28-70 0,0 0 0,1 1 0,0-1 0,1 1 0,1 0 0,0 0 0,2 0 0,-1-1 0,2 1 0,3 17 0,-5-29 0,1 0 0,0 0 0,0 0 0,0 0 0,0 0 0,0 0 0,1 0 0,0 0 0,-1 0 0,1-1 0,0 1 0,0-1 0,1 0 0,-1 1 0,0-1 0,1 0 0,-1 0 0,1 0 0,0-1 0,-1 1 0,1-1 0,0 1 0,5 0 0,-5-1 0,1-1 0,-1 0 0,1 0 0,-1 0 0,1 0 0,-1 0 0,1-1 0,-1 0 0,1 0 0,-1 0 0,0 0 0,1 0 0,-1-1 0,0 1 0,0-1 0,0 0 0,0 0 0,0 0 0,0 0 0,-1-1 0,4-2 0,14-16 0,-1-1 0,-1 0 0,28-48 0,-36 54 0,-1-1 0,0 0 0,-2-1 0,0 0 0,-1 0 0,7-34 0,-13 10 0,0 42 0,1-1 0,-1 0 0,0 0 0,0 0 0,0 0 0,0 1 0,0-1 0,0 0 0,0 0 0,0 0 0,0 1 0,-1-1 0,1 0 0,0 0 0,-1 0 0,1 1 0,0-1 0,-1 0 0,1 1 0,-1-1 0,1 0 0,-1 1 0,1-1 0,-1 0 0,1 1 0,-1-1 0,0 1 0,1-1 0,-1 1 0,0-1 0,1 1 0,-1 0 0,0-1 0,0 1 0,0 0 0,1 0 0,-1-1 0,0 1 0,-1 0 0,1 1 0,0 0 0,0 0 0,0 0 0,0 1 0,0-1 0,0 0 0,1 0 0,-1 1 0,0-1 0,1 1 0,-1-1 0,1 0 0,-1 1 0,1-1 0,0 1 0,-1-1 0,1 1 0,0-1 0,0 3 0,-2 32 0,2-34 0,1 11 0,0-1 0,1 1 0,0-1 0,1 0 0,0 0 0,1 0 0,0 0 0,1 0 0,0-1 0,1 0 0,0 0 0,1-1 0,0 1 0,15 15 0,-18-21 0,1 0 0,-1-1 0,1 0 0,1 1 0,-1-1 0,1-1 0,-1 1 0,1-1 0,0 0 0,0 0 0,1-1 0,-1 0 0,0 0 0,1-1 0,0 1 0,-1-1 0,1-1 0,-1 1 0,1-1 0,0 0 0,0-1 0,-1 1 0,1-1 0,-1-1 0,1 1 0,-1-1 0,1-1 0,9-4 0,2-3 0,-1-1 0,-1 0 0,0-2 0,-1 1 0,0-2 0,-1 0 0,23-31 0,-5 3 0,44-82 0,-39 54 0,-4-1 0,-3-2 0,-3-1 0,-4-2 0,-2 0 0,13-104 0,-28 122 0,-6 52 0,1 0 0,-1-1 0,0 0 0,0 1 0,0-1 0,-1 1 0,0-1 0,0 1 0,-1-1 0,-3-9 0,5 16 0,0 0 0,0-1 0,0 1 0,0 0 0,0 0 0,0 0 0,0-1 0,-1 1 0,1 0 0,0 0 0,0 0 0,0 0 0,0-1 0,0 1 0,-1 0 0,1 0 0,0 0 0,0 0 0,0 0 0,0 0 0,-1-1 0,1 1 0,0 0 0,0 0 0,0 0 0,-1 0 0,1 0 0,0 0 0,0 0 0,0 0 0,-1 0 0,1 0 0,0 0 0,0 0 0,0 0 0,-1 0 0,1 0 0,0 0 0,0 0 0,0 0 0,-1 0 0,1 0 0,0 1 0,0-1 0,0 0 0,0 0 0,-1 0 0,1 0 0,0 0 0,0 0 0,0 1 0,0-1 0,0 0 0,-1 0 0,1 0 0,0 0 0,0 1 0,0-1 0,0 0 0,-9 22 0,-4 32 0,0 36 0,4 1 0,4 119 0,28 186 0,-17-311 0,-8-24 0,-1-8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9T13:53:41.695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9224 4082,'24'-71'0,"3"1"0,3 2 0,40-65 0,-14 25 0,24-63 0,-8-3 0,55-202 0,-55 160 0,14-46 0,-44 84 0,-8-2 0,11-198 0,-41 323 0,16-263 0,-5 45 0,-4 106 0,-14-228 0,-19-437 0,22 778 0,29-723 0,-11 430 0,46-243 0,2-208 0,-58 637 0,-2-86 0,11-141 0,-3 281 0,4 0 0,5 2 0,5 1 0,4 1 0,49-108 0,-51 143 0,3 2 0,3 1 0,59-82 0,-72 117 0,1 1 0,2 1 0,0 1 0,2 1 0,1 2 0,1 0 0,1 2 0,47-24 0,-43 27 0,-10 6 0,0 0 0,1 2 0,0 1 0,1 1 0,28-5 0,-46 10 0,38 1 0,-37 2 0,38 5 0,-39-4 0,38 14 0,-42-12 0,9 4 0,-1 0 0,1 0 0,-1 1 0,19 15 0,-24-17 0,1-1 0,27 23 0,-2 3 0,-23-16 0,-5 0 0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9T13:55:13.606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18 264 4082,'-17'0'0,"83"0"0,-34-3 0,22-8 0,-2-2 0,26-12 0,-6 1 0,36-20 0,-2-2 0,0-3 0,-3 1 0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9T13:55:15.184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450 720 4082,'-47'-30'0,"28"18"0,1 1 0,-2 0 0,-35-14 0,50 23 0,0 1 0,0-1 0,0 1 0,0 0 0,-1 0 0,1 1 0,0 0 0,0 0 0,-1 0 0,1 0 0,0 1 0,0 0 0,0 0 0,-1 0 0,1 1 0,0 0 0,1 0 0,-1 0 0,0 0 0,-7 6 0,1 1 0,0 1 0,0 1 0,1-1 0,1 2 0,0-1 0,0 1 0,2 1 0,-1-1 0,-9 25 0,0 4 0,-21 84 0,24-65 0,11-42 0,1-1 0,1 0 0,2 29 0,-1-41 0,1 0 0,-1 1 0,1-1 0,0 0 0,1 0 0,-1 0 0,1 0 0,0 0 0,1 0 0,-1 0 0,1-1 0,0 1 0,0-1 0,0 1 0,6 5 0,-8-9 0,0-1 0,1 1 0,-1 0 0,0 0 0,0-1 0,1 1 0,-1-1 0,0 1 0,1-1 0,-1 1 0,0-1 0,1 0 0,-1 0 0,1 0 0,-1 0 0,1 0 0,-1 0 0,0 0 0,1 0 0,-1 0 0,1-1 0,1 0 0,1-1 0,1 0 0,-1 0 0,0 0 0,-1 0 0,1-1 0,0 0 0,4-4 0,4-6 0,0 0 0,19-28 0,-1-5 0,-2-2 0,-1 0 0,-3-2 0,-2-1 0,-2-1 0,-3-1 0,11-55 0,-23 87 0,-4 16 0,-6 17 0,4-8 0,-3 8 0,1 1 0,1-1 0,0 0 0,1 1 0,1-1 0,-1 1 0,2-1 0,0 1 0,4 20 0,2 0 0,2 0 0,16 40 0,-20-60 0,0 0 0,1 0 0,1 0 0,0-1 0,0 0 0,2-1 0,-1 0 0,1 0 0,20 18 0,-24-26 0,-1 1 0,1-1 0,0 0 0,1 0 0,-1 0 0,0-1 0,1 0 0,0 0 0,-1 0 0,1-1 0,0 1 0,0-2 0,0 1 0,0-1 0,0 1 0,0-2 0,0 1 0,0-1 0,-1 0 0,1 0 0,0 0 0,0-1 0,-1 0 0,1 0 0,8-4 0,4-5 0,-1 0 0,0-1 0,-1 0 0,0-1 0,0-1 0,-2-1 0,0 0 0,0-1 0,-2 0 0,22-36 0,-4-2 0,-2-2 0,27-77 0,-24 46 0,-4-1 0,16-96 0,-33 121 0,-8 47 0,0 5 0,0 0 0,-1 0 0,0 0 0,-1-1 0,0 1 0,-1 0 0,0 0 0,-1 0 0,-5-20 0,7 30 0,0 1 0,0 0 0,0-1 0,-1 1 0,1 0 0,0-1 0,0 1 0,0 0 0,-1 0 0,1-1 0,0 1 0,-1 0 0,1 0 0,0-1 0,0 1 0,-1 0 0,1 0 0,0 0 0,-1-1 0,1 1 0,0 0 0,-1 0 0,1 0 0,-1 0 0,1 0 0,0 0 0,-1 0 0,1 0 0,0 0 0,-1 0 0,1 0 0,-1 0 0,1 0 0,0 0 0,-1 0 0,1 0 0,0 1 0,-1-1 0,1 0 0,0 0 0,-1 0 0,1 0 0,0 1 0,-1-1 0,1 0 0,0 0 0,-1 1 0,-11 13 0,11-13 0,-6 12 0,-1 0 0,2 1 0,-1 0 0,2 0 0,0 0 0,-4 19 0,-15 96 0,19-94 0,-5 32 0,4-1 0,2 1 0,3 0 0,3 0 0,3 0 0,3-1 0,23 92 0,-24-134 0,0 1 0,19 38 0,-23-57 0,0 0 0,1 0 0,-1 0 0,1 0 0,0 0 0,1-1 0,0 0 0,-1 0 0,2 0 0,-1-1 0,0 1 0,1-1 0,0 0 0,12 5 0,-14-8 0,0 0 0,-1 0 0,1-1 0,0 0 0,0 1 0,0-1 0,-1-1 0,1 1 0,0-1 0,0 1 0,-1-1 0,1 0 0,0 0 0,-1-1 0,1 1 0,-1-1 0,1 1 0,-1-1 0,0-1 0,0 1 0,0 0 0,5-5 0,7-7 0,-1 0 0,-1-1 0,12-18 0,-21 28 0,58-81 0,-5-2 0,75-153 0,47-209 0,-153 376 0,-5 8 0,-18 58 0,-1-1 0,1 0 0,-2 0 0,1 0 0,-1-17 0,-1 26 0,0-1 0,0 1 0,0 0 0,0 0 0,0-1 0,0 1 0,0 0 0,0-1 0,0 1 0,-1 0 0,1-1 0,0 1 0,0 0 0,0 0 0,0-1 0,-1 1 0,1 0 0,0 0 0,0 0 0,0-1 0,-1 1 0,1 0 0,0 0 0,0 0 0,-1-1 0,1 1 0,0 0 0,-1 0 0,1 0 0,0 0 0,0 0 0,-1 0 0,1 0 0,0 0 0,-1 0 0,1 0 0,0 0 0,-1 0 0,1 0 0,0 0 0,0 0 0,-1 0 0,1 0 0,0 0 0,-1 0 0,1 0 0,0 0 0,0 1 0,-1-1 0,1 0 0,0 0 0,0 0 0,-1 0 0,1 1 0,0-1 0,0 0 0,0 0 0,-1 1 0,1-1 0,0 0 0,0 0 0,0 1 0,0-1 0,-1 0 0,1 0 0,0 1 0,0-1 0,0 0 0,0 1 0,-13 16 0,-1 13 0,1 2 0,2 0 0,1 1 0,1-1 0,-6 52 0,8-44 0,-7 33 0,3 1 0,3 1 0,4 0 0,3-1 0,3 1 0,13 81 0,-1-93 0,-13-60 0,0 0 0,0 1 0,0-1 0,0 0 0,1 0 0,0 0 0,-1 0 0,1 0 0,1 0 0,-1-1 0,0 1 0,0-1 0,1 1 0,0-1 0,-1 0 0,1 0 0,3 2 0,-4-4 0,1 1 0,-1-1 0,0 1 0,0-1 0,0 0 0,0 0 0,1 0 0,-1 0 0,0 0 0,0 0 0,0-1 0,0 1 0,0-1 0,0 0 0,0 0 0,0 1 0,0-1 0,0 0 0,0 0 0,2-2 0,5-4 0,0-1 0,-1 0 0,0 0 0,0 0 0,-1-1 0,0 0 0,-1-1 0,8-13 0,3-13 0,-1 0 0,-1-1 0,-2-1 0,9-45 0,-5-7 0,-12 53 0,-6 34 0,-3 24 0,0 11 0,2-1 0,0 1 0,3-1 0,0 1 0,2-1 0,1 0 0,2 0 0,1 0 0,2 0 0,0-1 0,2-1 0,2 0 0,18 33 0,-25-52 0,1 1 0,0-1 0,1-1 0,0 1 0,16 14 0,-20-21 0,-1 0 0,1 0 0,0-1 0,0 1 0,0-1 0,0 0 0,0 0 0,1 0 0,-1-1 0,1 1 0,-1-1 0,1 0 0,-1 0 0,1-1 0,-1 1 0,1-1 0,0 0 0,7-1 0,-10 0 0,1 0 0,0 0 0,0-1 0,0 1 0,-1 0 0,1-1 0,-1 0 0,1 0 0,-1 1 0,0-1 0,0-1 0,0 1 0,0 0 0,0 0 0,0-1 0,0 1 0,-1-1 0,1 0 0,-1 1 0,0-1 0,0 0 0,0 0 0,0 0 0,0 0 0,-1 0 0,1 0 0,-1 0 0,0 0 0,0-5 0,0-1 0,0-1 0,0 1 0,-1 0 0,-1-1 0,1 1 0,-1 0 0,-1 0 0,-4-12 0,4 14 0,-5-6 0,-8-9 0,-11-13 0,25 32 0,1 0 0,-1 0 0,0 0 0,1 0 0,0-1 0,0 1 0,0-1 0,0 1 0,0-1 0,1 1 0,-1-1 0,1 1 0,0-1 0,1-6 0,0 5 0,0-1 0,1 1 0,0-1 0,0 1 0,0 0 0,1 0 0,0 0 0,0 0 0,0 0 0,1 1 0,-1-1 0,8-6 0,-9 8 0,1 1 0,0-1 0,0 0 0,0 1 0,0 0 0,0-1 0,0 1 0,1 0 0,-1 1 0,1-1 0,-1 1 0,1-1 0,0 1 0,0 0 0,-1 1 0,1-1 0,6 0 0,-7 2 0,0-1 0,-1 1 0,1 0 0,-1-1 0,1 1 0,-1 1 0,1-1 0,-1 0 0,0 0 0,0 1 0,0 0 0,1-1 0,-1 1 0,-1 0 0,1 0 0,0 0 0,0 0 0,-1 0 0,1 0 0,-1 0 0,0 1 0,0-1 0,1 1 0,-2-1 0,1 1 0,1 3 0,3 10 0,-1-1 0,-1 1 0,0 0 0,-1 0 0,0 27 0,11 112 0,-10-134 0,1-1 0,8 24 0,-10-37 0,1-1 0,-1 0 0,1 0 0,0 0 0,0 0 0,1-1 0,-1 1 0,1-1 0,1 0 0,-1 0 0,6 4 0,-8-8 0,0 1 0,0-1 0,0 0 0,0-1 0,0 1 0,1 0 0,-1-1 0,0 1 0,0-1 0,1 0 0,-1 1 0,0-1 0,1 0 0,-1 0 0,0-1 0,0 1 0,1-1 0,-1 1 0,0-1 0,0 1 0,1-1 0,-1 0 0,0 0 0,0 0 0,0 0 0,0-1 0,0 1 0,-1-1 0,4-2 0,7-6 0,-1-1 0,0 0 0,12-16 0,-15 17 0,18-22 0,6-3 0,-30 33 0,-1 1 0,1 0 0,0 0 0,0 0 0,0 1 0,-1-1 0,1 0 0,0 1 0,0-1 0,0 1 0,0-1 0,1 1 0,-1 0 0,3 0 0,-4 0 0,1 1 0,0-1 0,-1 1 0,1-1 0,-1 1 0,1 0 0,-1 0 0,1-1 0,-1 1 0,1 0 0,-1 0 0,0 0 0,0 1 0,1-1 0,-1 0 0,0 0 0,0 1 0,0-1 0,0 1 0,0 1 0,18 35 0,-14-27 0,-1-2 0,1 0 0,0 0 0,1 0 0,0 0 0,0-1 0,1 0 0,0 0 0,1 0 0,-1-1 0,15 10 0,-17-14 0,0-1 0,0 1 0,0-1 0,1 0 0,-1 0 0,0-1 0,1 0 0,-1 0 0,1 0 0,-1 0 0,1-1 0,-1 0 0,1 0 0,0-1 0,-1 1 0,1-1 0,-1 0 0,0-1 0,1 1 0,-1-1 0,8-4 0,1-1 0,0-1 0,0-1 0,-1 0 0,0-1 0,-1 0 0,0-1 0,21-24 0,65-100 0,-67 90 0,30-44 0,231-308 0,-285 389 0,13-18 0,-20 25 0,1 1 0,-1-1 0,1 0 0,0 0 0,-1 0 0,0 0 0,1 0 0,-1 0 0,0 0 0,1 0 0,-1 0 0,0 0 0,0 0 0,0 0 0,0 0 0,0 0 0,0 0 0,0 0 0,0 0 0,0 0 0,-1 0 0,0-2 0,0 2 0,0 1 0,0-1 0,0 1 0,-1-1 0,1 1 0,0 0 0,0 0 0,-1 0 0,1-1 0,0 1 0,-1 0 0,1 1 0,0-1 0,0 0 0,-1 0 0,1 1 0,0-1 0,0 0 0,-1 1 0,1-1 0,0 1 0,0 0 0,0-1 0,0 1 0,0 0 0,0 0 0,0-1 0,0 1 0,-1 2 0,-42 31 0,40-31 0,-88 88 0,39-33 0,46-44 0,2-6 0,0 1 0,1-1 0,0 1 0,0 0 0,1 0 0,0 0 0,-3 17 0,6-23 0,-1 0 0,1 0 0,-1 1 0,1-1 0,0 0 0,1 1 0,-1-1 0,0 0 0,1 0 0,0 1 0,0-1 0,0 0 0,0 0 0,0 0 0,1 0 0,-1 0 0,1 0 0,0 0 0,0-1 0,0 1 0,0-1 0,0 1 0,1-1 0,-1 0 0,4 3 0,5 1 0,1 0 0,-1-1 0,1 0 0,0-1 0,0 0 0,19 2 0,77 8 0,-87-13 0,38 4 0,2 2 0,-1 0 0,-47-4 0,0-1 0,0 2 0,0-1 0,19 10 0,-30-13 0,0 1 0,0 0 0,0 1 0,0-1 0,-1 0 0,1 0 0,0 1 0,0-1 0,-1 1 0,1-1 0,-1 1 0,1 0 0,-1 0 0,0 0 0,0 0 0,1 0 0,-2 0 0,1 0 0,0 0 0,0 0 0,0 0 0,-1 0 0,0 0 0,1 1 0,-1-1 0,0 0 0,0 0 0,0 1 0,0-1 0,0 0 0,-1 0 0,1 1 0,-2 2 0,-3 10 0,-1 0 0,-1 0 0,-1 0 0,0-1 0,-1 0 0,0-1 0,-1 1 0,0-2 0,-16 15 0,-10 6 0,-70 50 0,55-48 0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9T13:55:33.357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435 0 4082,'-76'194'0,"31"-43"0,7 2 0,7 2 0,7 0 0,6 2 0,4 201 0,13-286 0,1-71 0,1 0 0,-1 0 0,0-1 0,0 1 0,0 0 0,0 0 0,0 0 0,-1 0 0,1 0 0,0 0 0,0-1 0,0 1 0,-1 0 0,1 0 0,-1 0 0,1-1 0,0 1 0,-1 0 0,1 0 0,-1-1 0,0 1 0,1-1 0,-1 1 0,1 0 0,-1-1 0,0 1 0,0-1 0,1 1 0,-1-1 0,0 0 0,0 1 0,1-1 0,-1 0 0,-1 1 0,-1-1 0,1-1 0,0 0 0,-1 1 0,1-1 0,0 0 0,0 0 0,0 0 0,-1 0 0,1-1 0,0 1 0,1 0 0,-4-3 0,-49-54 0,54 58 0,-31-43 0,4-2 0,22 38 0,-13-30 0,16 33 0,1-1 0,0 1 0,0 0 0,1-1 0,-1 1 0,1 0 0,0-1 0,0 1 0,0-1 0,1 1 0,0 0 0,-1-1 0,2 1 0,-1 0 0,0 0 0,1 0 0,0 0 0,0 0 0,0 0 0,0 0 0,1 1 0,-1-1 0,1 1 0,4-5 0,10-9 0,-1 2 0,2-1 0,28-18 0,-22 17 0,16-11 0,34-17 0,-56 38 0,32-18 0,1 11 0,-5 5 0,-41 9 0,-1 0 0,0 0 0,0 0 0,1 0 0,-1 1 0,0 0 0,0 0 0,0 0 0,0 0 0,0 1 0,0-1 0,0 1 0,0 0 0,0 0 0,-1 1 0,1-1 0,-1 1 0,0 0 0,0-1 0,0 1 0,4 5 0,3 8 0,0 1 0,-1 1 0,-1-1 0,9 30 0,2-3 0,-15-36 0,1 0 0,0-1 0,0 0 0,1 0 0,0 0 0,0-1 0,1 1 0,-1-2 0,1 1 0,1-1 0,-1 0 0,1 0 0,0-1 0,0 0 0,0 0 0,0-1 0,1 0 0,14 3 0,-16-5 0,0 0 0,0 0 0,0-1 0,0 0 0,0 0 0,0 0 0,0-1 0,0 0 0,0 0 0,-1-1 0,1 0 0,0 0 0,-1-1 0,1 1 0,-1-2 0,0 1 0,0-1 0,0 1 0,0-2 0,-1 1 0,1-1 0,-1 1 0,0-1 0,6-9 0,-9 12 0,-1 0 0,1-1 0,0 1 0,-1-1 0,1 1 0,-1-1 0,0 1 0,0-1 0,0 0 0,0 1 0,-1-1 0,1 0 0,-1 0 0,1 0 0,-1 0 0,0 1 0,0-1 0,0 0 0,-1 0 0,1 0 0,-2-3 0,1 3 0,-1-1 0,0 1 0,0 0 0,0-1 0,0 1 0,-1 0 0,1 0 0,-1 1 0,0-1 0,0 1 0,0-1 0,0 1 0,-6-4 0,-3 0 0,0 1 0,-1 0 0,1 0 0,-1 1 0,0 1 0,0 0 0,-25-2 0,-16 3 0,12-1 0,40 2 0,0 0 0,0 0 0,0 0 0,0 0 0,1 0 0,-1-1 0,0 1 0,1-1 0,-1 1 0,1-1 0,0 1 0,-1-1 0,-1-3 0,-4-5 0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9T13:55:33.746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140 86 4082,'18'13'0,"-81"-65"0,33 33 0,-3 4 0,1 2 0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9T13:55:35.632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1061 351 4082,'-98'-54'0,"-39"-24"0,120 70 0,-1 0 0,0 1 0,-1 1 0,1 1 0,-1 0 0,-20-1 0,28 5 0,1 2 0,0-1 0,0 2 0,0-1 0,0 1 0,1 1 0,-1 0 0,0 0 0,1 1 0,0 0 0,0 0 0,0 1 0,0 1 0,1-1 0,0 1 0,0 1 0,1-1 0,-1 1 0,1 1 0,-9 12 0,-3 5 0,1 1 0,1 1 0,1 1 0,2 0 0,-15 40 0,12-20 0,3 2 0,1-1 0,3 1 0,2 1 0,2 0 0,2 0 0,3 53 0,11 49 0,30 153 0,0-7 0,-37-268 0,-1 0 0,-4 33 0,2-54 0,-2 1 0,1-1 0,-1 1 0,-1-1 0,0 0 0,0 0 0,-1 0 0,0 0 0,-1-1 0,-6 10 0,10-17 0,0 0 0,-1 0 0,1 0 0,-1-1 0,1 1 0,-1 0 0,0-1 0,0 1 0,0-1 0,0 0 0,0 1 0,0-1 0,0 0 0,0 0 0,0-1 0,0 1 0,-1 0 0,1-1 0,0 1 0,0-1 0,-1 0 0,-4 0 0,3 0 0,-1-1 0,1 0 0,0-1 0,-1 1 0,1-1 0,0 0 0,0 0 0,0 0 0,0-1 0,0 1 0,-4-5 0,-5-4 0,0-2 0,1 0 0,0 0 0,1-1 0,-12-20 0,1-5 0,3 0 0,0-1 0,3-1 0,1-1 0,-9-48 0,7 13 0,5-1 0,-4-79 0,13 74 0,4 74 0,-1-1 0,2 1 0,-1 0 0,1-1 0,1 1 0,0 0 0,0 1 0,7-14 0,-9 20 0,0 0 0,0 0 0,0-1 0,1 1 0,-1 1 0,1-1 0,0 0 0,0 0 0,-1 0 0,1 1 0,0-1 0,0 1 0,1 0 0,-1-1 0,0 1 0,0 0 0,1 0 0,-1 0 0,0 1 0,1-1 0,-1 1 0,1-1 0,-1 1 0,1 0 0,-1 0 0,1 0 0,-1 0 0,0 0 0,1 0 0,-1 1 0,1-1 0,-1 1 0,5 2 0,17 7 0,1 2 0,26 18 0,-25-14 0,50 22 0,-56-30 0,1-1 0,0 0 0,1-2 0,0 0 0,0-2 0,0 0 0,0-1 0,0-1 0,0-2 0,0 0 0,1-1 0,-1-1 0,-1-1 0,1-1 0,-1-1 0,1-1 0,-2-1 0,1-1 0,-1 0 0,0-2 0,-1 0 0,-1-1 0,0-1 0,0-1 0,22-23 0,-17 12 0,0-2 0,-2-1 0,-2 0 0,0-2 0,-2 0 0,-1-1 0,-1-1 0,-2 0 0,-1-1 0,-2 0 0,-1-1 0,-2 0 0,-1 0 0,-2 0 0,0-66 0,-2-8 0,0 22 0,-13-119 0,3 158 0,8 47 0,0 0 0,0 0 0,0 0 0,0-1 0,0 1 0,0 0 0,0 0 0,0 0 0,0-1 0,0 1 0,0 0 0,0 0 0,0-1 0,-1 1 0,1 0 0,0 0 0,0 0 0,0-1 0,0 1 0,0 0 0,0 0 0,0 0 0,0 0 0,-1-1 0,1 1 0,0 0 0,0 0 0,0 0 0,0 0 0,-1 0 0,1 0 0,0-1 0,0 1 0,0 0 0,-1 0 0,1 0 0,0 0 0,0 0 0,0 0 0,-1 0 0,1 0 0,0 0 0,0 0 0,-1 0 0,1 0 0,0 0 0,0 0 0,0 0 0,-1 0 0,-6 28 0,-12 213 0,13 309 0,8-422 0,0 8 0,-2 159 0,-6-197 0,3-75 0,0 0 0,-12 38 0,4-39 0,11-22 0,0 0 0,0 0 0,0 0 0,0 0 0,0 0 0,-1 1 0,1-1 0,0 0 0,0 0 0,0 0 0,0 0 0,-1 0 0,1 0 0,0 0 0,0 0 0,0 0 0,-1 0 0,1 0 0,0 0 0,0 0 0,0 0 0,-1 0 0,1 0 0,0 0 0,0 0 0,0 0 0,-1 0 0,1 0 0,0 0 0,0 0 0,0 0 0,-1 0 0,1 0 0,0 0 0,0-1 0,0 1 0,0 0 0,-1 0 0,1 0 0,0 0 0,0 0 0,0-1 0,0 1 0,0 0 0,-1-2 0,0 0 0,0 0 0,0 0 0,1 0 0,-1-1 0,1 1 0,-1 0 0,1 0 0,0 0 0,0-1 0,0-2 0,7-116 0,-3-23 0,-3 134 0,-2 4 0,2 0 0,-1 0 0,1 1 0,0-1 0,0 0 0,0 0 0,1 1 0,3-10 0,-4 15 0,-1 0 0,0-1 0,0 1 0,0 0 0,0 0 0,0 0 0,0 0 0,0 0 0,0-1 0,0 1 0,1 0 0,-1 0 0,0 0 0,0 0 0,0 0 0,0 0 0,1 0 0,-1 0 0,0 0 0,0-1 0,0 1 0,0 0 0,0 0 0,1 0 0,-1 0 0,0 0 0,0 0 0,0 0 0,1 0 0,-1 0 0,0 0 0,0 0 0,0 0 0,0 0 0,1 1 0,-1-1 0,0 0 0,0 0 0,0 0 0,0 0 0,0 0 0,1 0 0,-1 0 0,0 0 0,0 0 0,0 1 0,0-1 0,0 0 0,0 0 0,1 0 0,-1 0 0,0 0 0,0 1 0,0-1 0,0 0 0,9 18 0,9 34 0,-14-39 0,3 7 0,1-2 0,1 1 0,1-1 0,19 28 0,-4-14 0,-16-27 0,-1-3 0,-5 0 0,1 0 0,0 0 0,0 0 0,0-1 0,0 1 0,0-1 0,1 0 0,-1 0 0,0-1 0,0 1 0,1-1 0,-1 0 0,0 0 0,1 0 0,-1 0 0,0-1 0,1 0 0,-1 0 0,5-2 0,-2 0 0,-1 0 0,0-1 0,0 0 0,0 0 0,0 0 0,-1-1 0,1 0 0,-1 0 0,0 0 0,8-12 0,-4 4 0,-1-1 0,0 0 0,-1 0 0,0-1 0,-1 0 0,-1 0 0,0-1 0,-1 1 0,3-33 0,-6 36 0,-2 0 0,1 0 0,-2 0 0,1 0 0,-2 1 0,1-1 0,-2 1 0,0-1 0,-5-12 0,7 21 0,0-1 0,1 0 0,-1 1 0,0 0 0,-1-1 0,1 1 0,0 0 0,-1 0 0,0 0 0,0 1 0,0-1 0,0 1 0,0-1 0,0 1 0,0 0 0,-1 0 0,0 1 0,1-1 0,-1 1 0,0-1 0,1 1 0,-1 1 0,0-1 0,0 0 0,0 1 0,0 0 0,0 0 0,0 0 0,0 0 0,-6 1 0,8 0 0,0-1 0,0 0 0,0 0 0,0 1 0,0-1 0,0 1 0,0 0 0,0 0 0,0 0 0,0 0 0,0 0 0,0 0 0,0 0 0,0 0 0,1 1 0,-1-1 0,1 1 0,-1-1 0,1 1 0,0 0 0,-1 0 0,1-1 0,0 1 0,0 0 0,-1 3 0,2-4 0,0-1 0,0 1 0,0 0 0,1 0 0,-1 0 0,0-1 0,0 1 0,1 0 0,-1 0 0,0-1 0,1 1 0,-1 0 0,1 0 0,-1-1 0,1 1 0,-1-1 0,1 1 0,-1 0 0,1-1 0,0 1 0,-1-1 0,1 0 0,0 1 0,-1-1 0,1 1 0,0-1 0,0 0 0,0 0 0,-1 1 0,1-1 0,0 0 0,0 0 0,0 0 0,-1 0 0,1 0 0,0 0 0,0 0 0,0 0 0,-1 0 0,1 0 0,0-1 0,0 1 0,0 0 0,-1 0 0,2-1 0,72-22 0,-54 16 0,0 0 0,0 2 0,0 0 0,1 1 0,24-1 0,-38 5 0,-1 0 0,0 1 0,1 0 0,-1 0 0,0 0 0,0 1 0,0 0 0,0 0 0,0 0 0,0 1 0,-1 0 0,1 0 0,-1 0 0,0 1 0,0 0 0,0 0 0,0 0 0,-1 1 0,1-1 0,-1 1 0,6 10 0,0-1 0,-1 0 0,-1 1 0,10 23 0,18 74 0,-23-69 0,2 4 0,-9-39 0,2 0 0,-6-4 0,0 0 0,1 0 0,0 0 0,0 0 0,0-1 0,0 1 0,0-1 0,1 0 0,0 0 0,0 0 0,-1 0 0,2-1 0,-1 1 0,6 1 0,-4-3 0,0 0 0,1-1 0,-1 1 0,1-1 0,-1-1 0,1 1 0,-1-1 0,0 0 0,1-1 0,-1 0 0,0 0 0,0 0 0,7-3 0,-11 3 0,1 1 0,-1 0 0,1 0 0,0 0 0,0 0 0,0 1 0,-1-1 0,1 1 0,0 0 0,0 0 0,0 0 0,0 0 0,0 0 0,0 0 0,0 1 0,-1 0 0,1-1 0,0 1 0,0 0 0,-1 0 0,4 2 0,0 0 0,2 1 0,0-1 0,-1 0 0,1 0 0,1-1 0,-1 0 0,0 0 0,0-1 0,1 0 0,-1-1 0,1 0 0,-1 0 0,1-1 0,-1 0 0,0 0 0,1-1 0,-1 0 0,0 0 0,0-1 0,0 0 0,-1-1 0,1 1 0,-1-2 0,0 1 0,0-1 0,0 0 0,0 0 0,-1-1 0,0 0 0,0 0 0,-1 0 0,1-1 0,4-9 0,5-9 0,-1 0 0,-1-1 0,-1-1 0,-2 0 0,0 0 0,-2-1 0,7-46 0,-5 6 0,-3-4 0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9T13:54:40.764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123 524 4082,'-61'197'0,"47"-140"0,-2 2 0,4 3 0,0-5 0,5 17 0,7-74 0,0 0 0,0-1 0,1 1 0,-1 0 0,0 0 0,0 0 0,0-1 0,1 1 0,-1 0 0,0 0 0,0 0 0,0-1 0,1 1 0,-1 0 0,0 0 0,0 0 0,1 0 0,-1 0 0,0 0 0,1 0 0,-1 0 0,0 0 0,0 0 0,1 0 0,-1 0 0,0 0 0,1 0 0,-1 0 0,0 0 0,0 0 0,1 0 0,-1 0 0,0 0 0,0 0 0,1 0 0,-1 1 0,0-1 0,0 0 0,1 0 0,-1 0 0,0 0 0,0 1 0,0-1 0,1 0 0,-1 0 0,0 0 0,0 1 0,0-1 0,0 0 0,1 0 0,-1 1 0,0-1 0,0 0 0,0 1 0,0-1 0,0 0 0,0 0 0,0 1 0,0-1 0,0 0 0,0 0 0,0 1 0,0-1 0,0 0 0,0 1 0,0-1 0,0 1 0,11-16 0,87-215 0,-67 149 0,3 2 0,81-136 0,-114 214 0,-1 0 0,1 0 0,-1-1 0,1 1 0,0 0 0,-1 1 0,1-1 0,0 0 0,0 0 0,0 0 0,0 0 0,0 1 0,0-1 0,0 0 0,0 1 0,0-1 0,0 1 0,0-1 0,0 1 0,0-1 0,0 1 0,3-1 0,-3 2 0,-1-1 0,1 1 0,0-1 0,0 1 0,0-1 0,0 1 0,-1-1 0,1 1 0,0 0 0,-1 0 0,1-1 0,0 1 0,-1 0 0,1 0 0,-1 0 0,1 0 0,-1-1 0,0 1 0,1 0 0,0 2 0,1 5 0,0 0 0,-1 0 0,1 0 0,-1 14 0,-12 146 0,2-54 0,6-57 0,2-5 0,3-6 0,-2-41 0,1 1 0,0 0 0,0-1 0,1 1 0,-1-1 0,1 1 0,1-1 0,-1 0 0,1 0 0,3 6 0,-5-10 0,0 0 0,1 0 0,-1 1 0,0-1 0,1 0 0,-1 0 0,1-1 0,-1 1 0,1 0 0,0 0 0,-1-1 0,1 1 0,-1-1 0,1 0 0,0 1 0,0-1 0,-1 0 0,1 0 0,0 0 0,0 0 0,-1 0 0,1 0 0,0-1 0,-1 1 0,1 0 0,0-1 0,-1 0 0,1 1 0,0-1 0,-1 0 0,1 0 0,-1 0 0,0 0 0,1 0 0,1-2 0,20-15 0,0-2 0,-2-1 0,0 0 0,-1-2 0,-2 0 0,25-39 0,-15 22 0,3-2 0,0 1 0,-27 36 0,0 0 0,0 0 0,1 1 0,-1-1 0,1 1 0,1 0 0,-1 0 0,0 1 0,1 0 0,0 0 0,-1 0 0,11-3 0,-13 6 0,0 0 0,0 0 0,-1 0 0,1 0 0,0 0 0,0 1 0,0 0 0,-1-1 0,1 1 0,0 0 0,0 0 0,-1 1 0,1-1 0,-1 0 0,1 1 0,-1 0 0,0-1 0,0 1 0,1 0 0,-1 0 0,-1 0 0,1 1 0,0-1 0,0 0 0,-1 1 0,1-1 0,-1 1 0,0-1 0,2 5 0,31 63 0,-18-36 0,0-2 0,41 59 0,-49-81 0,0 0 0,1-1 0,-1-1 0,2 1 0,-1-1 0,1-1 0,0 0 0,1 0 0,0-1 0,0 0 0,0-1 0,22 6 0,-21-7 0,0-1 0,1-1 0,0 0 0,0-1 0,-1 0 0,1-1 0,0 0 0,0-1 0,0-1 0,-1 0 0,1 0 0,0-2 0,11-4 0,-6 1 0,-1-1 0,-1-1 0,0-1 0,0 0 0,-1-1 0,0 0 0,0-1 0,17-21 0,-14 13 0,-2 0 0,0-1 0,18-33 0,-11 10 0,-6 1 0,-5 1 0,-10 33 0,-1 0 0,0-1 0,0 1 0,-1-1 0,-1 1 0,0-1 0,0 1 0,-3-13 0,4 21 0,-1-1 0,1 0 0,0 0 0,-1 1 0,1-1 0,-1 1 0,0-1 0,0 0 0,1 1 0,-1-1 0,0 1 0,0-1 0,0 1 0,-1 0 0,1-1 0,0 1 0,0 0 0,-1 0 0,1 0 0,-1 0 0,1 0 0,-1 0 0,1 1 0,-1-1 0,0 0 0,1 1 0,-1-1 0,0 1 0,1-1 0,-1 1 0,0 0 0,0 0 0,1 0 0,-1 0 0,0 0 0,0 0 0,1 0 0,-1 1 0,0-1 0,1 1 0,-1-1 0,0 1 0,1 0 0,-1-1 0,1 1 0,-1 0 0,1 0 0,-3 2 0,-6 4 0,1 0 0,0 1 0,0 0 0,1 0 0,0 1 0,1 0 0,0 0 0,0 1 0,1 0 0,0 0 0,1 1 0,0 0 0,0-1 0,-4 20 0,3-11 0,1 2 0,1-1 0,1 0 0,1 1 0,1 0 0,0 0 0,4 31 0,-2-42 0,1 0 0,0 0 0,0 0 0,1 0 0,1 0 0,-1 0 0,1-1 0,1 1 0,0-1 0,12 16 0,-13-20 0,1 0 0,0-1 0,-1 0 0,1 0 0,1 0 0,-1-1 0,1 0 0,-1 0 0,1 0 0,0 0 0,0-1 0,0 0 0,0 0 0,0-1 0,1 0 0,-1 0 0,0 0 0,12-1 0,-2-1 0,0-1 0,0-1 0,0 0 0,0-1 0,-1 0 0,0-1 0,0-1 0,0-1 0,-1 0 0,0-1 0,0 0 0,15-13 0,13-12 0,-2-1 0,48-55 0,-54 52 0,-2-2 0,-2-1 0,-2-2 0,-1-1 0,37-83 0,-47 88 0,-3-2 0,-1 0 0,-1-1 0,-3 0 0,-1 0 0,-2-1 0,0-57 0,-7 41 0,-3 45 0,-1 8 0,5 4 0,-1 1 0,1 0 0,0-1 0,-1 1 0,1-1 0,-1 1 0,1 0 0,-1 0 0,1-1 0,-1 1 0,1 0 0,-1 0 0,1 0 0,-1-1 0,1 1 0,-1 0 0,1 0 0,-1 0 0,1 0 0,-1 0 0,1 0 0,-1 0 0,1 0 0,-1 0 0,1 0 0,-1 1 0,0-1 0,1 0 0,-1 0 0,1 0 0,-1 1 0,1-1 0,0 0 0,-1 0 0,1 1 0,-1-1 0,1 0 0,-1 1 0,1-1 0,0 1 0,-1-1 0,1 1 0,0-1 0,0 0 0,-1 2 0,-15 21 0,7 5 0,1 1 0,2 0 0,1 0 0,-2 40 0,4-35 0,-4 57 0,5 1 0,3 0 0,20 138 0,-12-162 0,-8-54 0,0 0 0,-1 0 0,0 0 0,-3 15 0,2-24 0,0 0 0,0-1 0,0 1 0,-1 0 0,0-1 0,0 1 0,0-1 0,-1 0 0,1 0 0,-1 0 0,0 0 0,0 0 0,0 0 0,-6 4 0,-2 0 0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9T13:54:41.385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0 575 4082,'257'-18'0,"46"-22"0,-226 27 0,-12 1 0,-8 0 0,30 0 0,-38 6 0,-45 2 0,-10 0 0,-13-1 0,10 7 0,1 1 0,0 0 0,0 0 0,1 1 0,-1 0 0,1 0 0,0 0 0,0 1 0,0 1 0,0-1 0,1 1 0,0 0 0,0 0 0,-5 7 0,-13 18 0,-32 52 0,55-80 0,-9 14 0,1 0 0,0 0 0,2 1 0,0 1 0,-7 27 0,13-39 0,0-1 0,0 1 0,0 0 0,1 0 0,0-1 0,0 1 0,1 0 0,2 10 0,-2-14 0,0 0 0,0 0 0,0 0 0,0 0 0,1 0 0,0-1 0,-1 1 0,1 0 0,0-1 0,0 1 0,0-1 0,1 0 0,-1 0 0,0 0 0,1 0 0,0 0 0,-1-1 0,7 4 0,-5-4 0,0 0 0,0 0 0,1 0 0,-1-1 0,0 1 0,1-1 0,-1 0 0,1 0 0,-1-1 0,0 1 0,1-1 0,-1 0 0,0 0 0,0-1 0,0 1 0,0-1 0,0 0 0,0 0 0,0 0 0,0-1 0,-1 1 0,6-5 0,3-3 0,-1 0 0,0-1 0,-1 0 0,0 0 0,11-17 0,1-3 0,-20 27 0,15-36 0,-7 16 0,5-7 0,-5 34 0,2 19 0,-9-13 0,1 0 0,0-1 0,1 0 0,0 1 0,0-1 0,0-1 0,1 1 0,1-1 0,-1 0 0,1-1 0,0 1 0,1-1 0,11 7 0,-15-11 0,1 0 0,0 0 0,0 0 0,0 0 0,0-1 0,1 0 0,-1 0 0,0 0 0,0 0 0,1-1 0,-1 0 0,0 0 0,1-1 0,-1 0 0,0 1 0,0-2 0,1 1 0,-1-1 0,0 1 0,0-1 0,-1-1 0,1 1 0,0-1 0,-1 0 0,1 0 0,4-4 0,16-14 0,0-2 0,-1-1 0,-2-1 0,0 0 0,-2-2 0,-1 0 0,-1-2 0,17-36 0,8-28 0,42-133 0,-61 158 0,15-60 0,-49 194 0,3-24 0,-2 52 0,11 151 0,2-199 0,2 0 0,2-1 0,19 61 0,3-16 0,-19-55 0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9T13:54:41.538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1 4082,'0'0'0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9T13:55:17.207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1067 4082,'23'-17'0,"-1"-2"0,-1 0 0,0-1 0,33-43 0,-14 15 0,105-133 0,-123 149 0,-2-1 0,-1 0 0,-1-2 0,14-41 0,-30 67 0,1 0 0,-1-1 0,-1 0 0,1 0 0,-2 1 0,1-1 0,-2 0 0,-1-13 0,2 20 0,0 1 0,-1 0 0,1 0 0,-1-1 0,0 1 0,0 0 0,0 0 0,0 0 0,0 0 0,0 0 0,0 0 0,-1 1 0,1-1 0,-1 0 0,1 1 0,-1-1 0,-3-2 0,3 3 0,0 1 0,-1-1 0,1 0 0,-1 1 0,1-1 0,-1 1 0,1 0 0,-1 0 0,1 0 0,-1 0 0,1 0 0,0 1 0,-1-1 0,1 1 0,-1 0 0,1-1 0,0 1 0,-1 0 0,1 0 0,-3 2 0,-6 4 0,1-1 0,0 2 0,0-1 0,0 1 0,1 1 0,0 0 0,1 0 0,0 0 0,0 1 0,1 1 0,1-1 0,0 1 0,-7 16 0,-2 7 0,2 0 0,2 1 0,-9 45 0,14-52 0,1 1 0,1-1 0,2 1 0,1 54 0,2-73 0,0 0 0,0 0 0,1 0 0,0-1 0,1 1 0,0-1 0,1 0 0,0 0 0,0 0 0,1 0 0,0-1 0,0 0 0,1 0 0,0 0 0,1-1 0,-1 1 0,2-2 0,7 8 0,-9-11 0,0 1 0,1-1 0,-1 0 0,1-1 0,-1 0 0,1 0 0,0 0 0,-1-1 0,1 0 0,0 0 0,0 0 0,0-1 0,0 0 0,0-1 0,0 0 0,0 0 0,0 0 0,-1-1 0,1 0 0,0 0 0,-1-1 0,8-3 0,11-6 0,1-2 0,-2-1 0,44-34 0,7-11 0,134-141 0,-169 156 0,-2-1 0,-2-3 0,-2-1 0,36-72 0,-58 96 0,-2 0 0,-1 0 0,-1-1 0,-1 0 0,-2 0 0,0 0 0,-2-1 0,-1 0 0,-3-47 0,-3 34 0,0 35 0,-1 1 0,5 4 0,-1 0 0,1-1 0,-1 1 0,0 0 0,1-1 0,-1 1 0,0 0 0,0 0 0,0 0 0,0-1 0,0 1 0,0 0 0,0 1 0,0-1 0,0 0 0,-1 0 0,1 0 0,0 1 0,-1-1 0,1 0 0,0 1 0,-1-1 0,1 1 0,-1 0 0,1-1 0,-1 1 0,1 0 0,-3 0 0,1 1 0,0 0 0,0 0 0,1 1 0,-1-1 0,1 1 0,-1-1 0,1 1 0,0 0 0,-1 0 0,1 0 0,0 0 0,0 0 0,-2 4 0,-7 10 0,1-1 0,1 2 0,-10 22 0,1 8 0,1 0 0,3 1 0,2 1 0,1 0 0,3 1 0,2 0 0,3 0 0,1 0 0,3 0 0,2 0 0,10 56 0,-9-88 0,0 1 0,1-1 0,1 0 0,1-1 0,0 1 0,2-1 0,0-1 0,16 23 0,-21-33 0,0 0 0,0-1 0,1 0 0,0 0 0,0 0 0,0-1 0,1 0 0,0 0 0,-1 0 0,1 0 0,1-1 0,-1 0 0,0-1 0,1 1 0,0-1 0,-1 0 0,1-1 0,0 0 0,0 0 0,0 0 0,0-1 0,0 0 0,0 0 0,0-1 0,12-2 0,12-6 0,0-1 0,0-1 0,-1-2 0,-1-1 0,0-1 0,37-27 0,-24 12 0,-2-2 0,-1-1 0,45-52 0,-73 76 0,-3 1 0,20-40 0,-14 19 0,-1-7 0,-15 28 0,-1 4 0,3 3 0,0 0 0,0 0 0,0 0 0,0 0 0,-1 0 0,1 0 0,0 0 0,0 0 0,-1 0 0,1 0 0,0 1 0,-1-1 0,1 0 0,-1 0 0,1 0 0,-1 1 0,1-1 0,-1 0 0,0 1 0,1-1 0,-1 0 0,0 1 0,0-1 0,0 1 0,1-1 0,-1 1 0,0-1 0,0 1 0,-1-1 0,1 2 0,-1-1 0,1 0 0,-1 1 0,1-1 0,-1 1 0,1-1 0,-1 1 0,1 0 0,-1 0 0,1-1 0,0 1 0,-1 0 0,1 0 0,0 0 0,-2 2 0,-4 4 0,1 1 0,0 0 0,0-1 0,1 2 0,-5 9 0,4-7 0,2 1 0,0 1 0,0-1 0,2 0 0,-1 1 0,1 0 0,1-1 0,0 1 0,1 0 0,0 0 0,1 0 0,1-1 0,0 1 0,1 0 0,0-1 0,0 0 0,2 0 0,5 13 0,-7-18 0,1 0 0,0 0 0,1 0 0,-1 0 0,1-1 0,1 0 0,-1 0 0,1 0 0,0-1 0,0 1 0,1-2 0,-1 1 0,1-1 0,0 0 0,0 0 0,1 0 0,-1-1 0,1-1 0,0 1 0,0-1 0,-1 0 0,1-1 0,1 0 0,-1 0 0,0-1 0,0 0 0,0-1 0,0 1 0,10-3 0,4-2 0,0-2 0,0 0 0,-1-1 0,0-1 0,0-1 0,35-23 0,108-88 0,-160 117 0,18-12 0,-10 6 0,1-1 0,-2-1 0,1 1 0,-2-2 0,13-18 0,0-1 0,-7-1 0,-14 28 0,-1 1 0,0-1 0,0 1 0,0-1 0,0 0 0,-1 0 0,0 0 0,0 1 0,0-1 0,-1 0 0,1 0 0,-1 1 0,0-1 0,-3-5 0,4 9 0,0 0 0,-1 0 0,1 0 0,-1 0 0,1 0 0,-1 0 0,0 0 0,1 1 0,-1-1 0,0 0 0,1 0 0,-1 1 0,0-1 0,0 0 0,0 1 0,0-1 0,0 1 0,0-1 0,0 1 0,0 0 0,0-1 0,0 1 0,0 0 0,-1-1 0,-1 2 0,1-1 0,0 1 0,0-1 0,0 1 0,0 0 0,-1 0 0,1 0 0,0 0 0,0 0 0,1 1 0,-1-1 0,0 0 0,0 1 0,1-1 0,-1 1 0,-1 3 0,-15 15 0,2 0 0,1 2 0,1 0 0,0 0 0,2 1 0,0 1 0,-15 48 0,22-55 0,0 1 0,1 0 0,0 0 0,2 0 0,0 0 0,1 1 0,1-1 0,0 0 0,2 1 0,0-1 0,1 0 0,7 22 0,-8-34 0,0 0 0,0-1 0,1 1 0,-1 0 0,1-1 0,1 0 0,-1 1 0,1-1 0,0-1 0,0 1 0,0 0 0,1-1 0,0 0 0,0 0 0,0-1 0,0 1 0,0-1 0,1 0 0,-1 0 0,1-1 0,0 0 0,6 2 0,-3-2 0,1-1 0,-1 0 0,1-1 0,-1 0 0,0-1 0,1 0 0,-1 0 0,0-1 0,0 0 0,0 0 0,0-1 0,0 0 0,0-1 0,8-5 0,10-7 0,0 0 0,-2-2 0,0-1 0,42-43 0,77-99 0,-142 159 0,42-53 0,-1-2 0,55-100 0,-78 118 0,-1-1 0,-2 0 0,-2-1 0,-1-1 0,11-63 0,-17 45 0,-9 10 0,1 49 0,0-1 0,0 0 0,0 1 0,0-1 0,-1 0 0,1 1 0,-1-1 0,1 0 0,-1 1 0,1-1 0,-1 1 0,0-1 0,0 1 0,0 0 0,0-1 0,0 1 0,0 0 0,0 0 0,0 0 0,-1-1 0,1 1 0,-2-1 0,2 3 0,-1-1 0,0 0 0,1 1 0,-1-1 0,1 1 0,-1 0 0,1-1 0,-1 1 0,1 0 0,0 0 0,-1 0 0,1 0 0,0 0 0,0 0 0,-1 0 0,1 0 0,0 1 0,0-1 0,0 0 0,1 1 0,-1-1 0,0 1 0,0-1 0,1 1 0,-1-1 0,1 1 0,-1 1 0,-18 52 0,-6 60 0,6 0 0,-5 123 0,18-169 0,2-29 0,-2 0 0,-1-1 0,-3 1 0,0-2 0,-22 49 0,15-48 0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9T13:55:18.441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1 178 4082,'52'-23'0,"128"-55"0,50 13 0,-177 54 0,-47 11 0,0-1 0,0 1 0,0 0 0,0 0 0,0 1 0,0 0 0,0 0 0,0 0 0,0 1 0,0 0 0,-1 0 0,1 0 0,0 1 0,-1 0 0,0 0 0,0 0 0,0 1 0,0 0 0,0 0 0,-1 0 0,0 0 0,5 6 0,-4-2 0,-1 0 0,1 1 0,-1-1 0,-1 1 0,0-1 0,0 1 0,-1 0 0,0 0 0,0 1 0,-1-1 0,0 0 0,-1 0 0,-1 17 0,-11 65 0,12-87 0,-3 47 0,3-51 0,0 1 0,0-1 0,0 0 0,0 0 0,0 0 0,0 0 0,0 1 0,0-1 0,0 0 0,0 0 0,0 0 0,0 0 0,0 1 0,0-1 0,1 0 0,-1 0 0,0 0 0,0 0 0,0 0 0,0 1 0,0-1 0,0 0 0,0 0 0,0 0 0,1 0 0,-1 0 0,0 0 0,0 0 0,0 1 0,0-1 0,0 0 0,1 0 0,-1 0 0,0 0 0,0 0 0,0 0 0,0 0 0,1 0 0,-1 0 0,0 0 0,0 0 0,0 0 0,0 0 0,1 0 0,-1 0 0,0 0 0,0 0 0,0 0 0,0 0 0,1 0 0,-1 0 0,0 0 0,0-1 0,0 1 0,0 0 0,0 0 0,0 0 0,1 0 0,-1 0 0,0 0 0,0-1 0,17-24 0,64-109 0,-49 87 0,-25 42 0,-5 3 0,-1 0 0,1 1 0,-1-1 0,1 0 0,0 1 0,-1-1 0,1 1 0,0 0 0,0-1 0,0 1 0,0 0 0,0 0 0,0 1 0,1-1 0,-1 0 0,0 1 0,0-1 0,1 1 0,-1 0 0,0-1 0,0 1 0,1 0 0,-1 1 0,0-1 0,1 0 0,-1 1 0,0-1 0,0 1 0,0 0 0,0-1 0,1 1 0,-1 0 0,3 3 0,0 0 0,-1 0 0,0 0 0,0 1 0,0-1 0,0 1 0,-1 0 0,0 1 0,0-1 0,0 0 0,-1 1 0,4 10 0,15 40 0,0-15 0,-11-32 0,0 0 0,-6-4 0,0 0 0,0 0 0,0 0 0,1 0 0,0-1 0,0 1 0,0-1 0,0-1 0,1 1 0,0-1 0,0 0 0,0 0 0,0 0 0,0-1 0,0 0 0,1 0 0,-1-1 0,0 0 0,1 0 0,0 0 0,-1-1 0,1 0 0,-1 0 0,1-1 0,-1 0 0,1 0 0,-1-1 0,1 1 0,-1-1 0,0 0 0,0-1 0,0 0 0,0 0 0,10-7 0,44-23 0,-5 2 0,78-57 0,-81 49 0,-41 32 0,18-11 0,-3 7 0,-25 10 0,0 1 0,-1 0 0,1 0 0,-1 0 0,1 1 0,-1-1 0,1 0 0,-1 0 0,1 0 0,0 0 0,-1 0 0,1 1 0,-1-1 0,1 0 0,-1 0 0,1 1 0,-1-1 0,0 0 0,1 1 0,-1-1 0,1 0 0,-1 1 0,0-1 0,1 1 0,0 0 0,0 3 0,0 0 0,0 1 0,-1-1 0,1 0 0,-1 0 0,0 0 0,0 1 0,-1 6 0,1 9 0,0 2 0,-1 0 0,1 0 0,1-1 0,1 1 0,9 38 0,-4-35 0,-1-13 0,15 17 0,-19-22 0,3 1 0,23 14 0,-20-17 0,1 0 0,0 0 0,0-1 0,0 0 0,1-1 0,-1 0 0,1 0 0,0-1 0,0 0 0,-1-1 0,1 0 0,0-1 0,0 0 0,0 0 0,0-1 0,0-1 0,0 0 0,0 0 0,0 0 0,-1-1 0,1-1 0,9-5 0,1 0 0,-1 0 0,0-2 0,-1 0 0,0-1 0,-1-1 0,0-1 0,-1 0 0,0-1 0,18-24 0,-1-2 0,-30 36 0,23-41 0,-3-5 0,-21 48 0,-1 1 0,-1-1 0,1 0 0,0 1 0,-1-1 0,1 0 0,-1 0 0,0 0 0,0 0 0,0 0 0,0 1 0,0-1 0,-1 0 0,1 0 0,-1 0 0,-1-3 0,1 5 0,1 1 0,-1-1 0,0 1 0,1 0 0,-1-1 0,0 1 0,0 0 0,1-1 0,-1 1 0,0 0 0,0 0 0,1 0 0,-1 0 0,0-1 0,0 1 0,0 0 0,1 0 0,-1 1 0,0-1 0,0 0 0,1 0 0,-1 0 0,0 0 0,0 1 0,1-1 0,-1 0 0,0 1 0,1-1 0,-1 0 0,0 1 0,1-1 0,-1 1 0,0 0 0,-2 1 0,0 1 0,0 0 0,1 0 0,-1-1 0,1 2 0,0-1 0,0 0 0,0 0 0,0 1 0,0-1 0,1 1 0,-1-1 0,-1 8 0,1-6 0,1-3 0,0 0 0,1 0 0,-1 0 0,1 0 0,0 0 0,-1 0 0,1 0 0,0 0 0,0 0 0,0 0 0,0 0 0,1 0 0,-1 0 0,2 4 0,-2 0 0,2 1 0,8 18 0,4 2 0,27 40 0,-14-39 0,-23-71 0,-4 1 0,0 22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9T13:53:43.304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1626 4082,'214'-169'0,"-67"50"0,711-534 0,-450 408 0,-308 195 0,3 4 0,133-39 0,56 6 0,-176 42 0,-99 33 0,-1-2 0,0 1 0,0-2 0,0 0 0,-1-1 0,0 0 0,-1-1 0,0-1 0,14-12 0,-27 20 0,1 0 0,-1 0 0,0 0 0,1 0 0,-1 0 0,0 0 0,0 0 0,0-1 0,-1 1 0,1 0 0,-1 0 0,1-1 0,-1 1 0,0 0 0,0-1 0,0 1 0,0-3 0,0-9 0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9T13:55:18.587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10 41 4082,'-10'6'0,"48"-36"0,-21 13 0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9T13:55:18.741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201 3 4082,'0'-2'0,"-2"7"0,-4 23 0,-28 101 0,-1 5 0,6 1 0,-15 177 0,16 87 0,28-331 0,0-54 0,-1 1 0,0 0 0,-1 0 0,-1-1 0,-7 25 0,4-17 0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9T13:55:19.127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239 45 4082,'25'4'0,"18"3"0,-1-1 0,1-3 0,0-1 0,81-7 0,-62-6 0,-2-3 0,-42 7 0,-7 2 0,0 1 0,0 0 0,0 0 0,23-3 0,-32 6 0,0 0 0,1 0 0,-1 0 0,0 1 0,1-1 0,-1 1 0,0 0 0,1 0 0,-1-1 0,1 2 0,-1-1 0,0 0 0,1 0 0,-1 1 0,0-1 0,1 1 0,-1 0 0,0 0 0,0 0 0,1 0 0,-1 0 0,0 0 0,0 0 0,2 3 0,-1 0 0,0 1 0,-1 0 0,1-1 0,-1 1 0,0 0 0,0 0 0,-1 1 0,2 8 0,-1-5 0,1 1 0,1 1 0,0-1 0,0-1 0,0 1 0,1 0 0,1-1 0,0 0 0,0-1 0,1 1 0,0-1 0,0 0 0,12 9 0,8 4 0,1-1 0,47 25 0,-53-34 0,-1 1 0,0 1 0,-1 1 0,-1 1 0,0 0 0,30 33 0,-39-35 0,0 2 0,-1-1 0,-1 2 0,0-1 0,-1 1 0,-1 0 0,0 0 0,-1 1 0,5 29 0,-7-22 0,-2 1 0,0-1 0,-1 1 0,-1-1 0,-2 0 0,-6 33 0,-1-19 0,-1-1 0,-2 0 0,-1 0 0,-2-2 0,-2 0 0,-1-1 0,-1-1 0,-38 47 0,32-49 0,-2-1 0,-1-1 0,-1-1 0,-1-2 0,-2-1 0,0-2 0,-2-1 0,-59 28 0,65-37 0,-1-2 0,-1-1 0,0-1 0,0-2 0,0-1 0,-1-1 0,0-2 0,0-1 0,0-1 0,0-2 0,-48-7 0,29-2 0,0-2 0,0-2 0,2-2 0,-55-26 0,39 11 0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9T13:55:19.268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1 135 4082,'0'0'0,"17"-10"0,1-1 0,12-13 0,-2-3 0,0-4 0,-4-1 0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9T13:55:43.860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21 0 4082,'-11'146'0,"3"-6"0,7 1 0,31 271 0,-18-351 0,-9-50 0,0 0 0,1 0 0,11 20 0,-14-29 0,0 0 0,0 0 0,0 1 0,1-1 0,-1 0 0,1 0 0,0-1 0,-1 1 0,1 0 0,0-1 0,0 1 0,0-1 0,0 1 0,1-1 0,-1 0 0,0 0 0,0 0 0,1 0 0,-1 0 0,1 0 0,-1-1 0,3 1 0,-2-3 0,-1 1 0,1-1 0,-1 0 0,0 0 0,0 0 0,0 0 0,0 0 0,0 0 0,0-1 0,0 1 0,-1-1 0,1 1 0,-1-1 0,0 0 0,0 1 0,0-1 0,1-4 0,0 3 0,18-49 0,24-107 0,-22 72 0,56-242 0,-78 330 0,0 0 0,0-1 0,0 1 0,0 0 0,0 0 0,0-1 0,0 1 0,0 0 0,0 0 0,0 0 0,0-1 0,0 1 0,0 0 0,0 0 0,0-1 0,0 1 0,0 0 0,0 0 0,0 0 0,1-1 0,-1 1 0,0 0 0,0 0 0,0 0 0,0 0 0,1 0 0,-1-1 0,0 1 0,0 0 0,0 0 0,1 0 0,-1 0 0,0 0 0,0 0 0,0 0 0,1 0 0,-1-1 0,0 1 0,0 0 0,1 0 0,-1 0 0,0 0 0,0 0 0,1 1 0,5 10 0,2 17 0,6 51 0,2-1 0,4 0 0,51 127 0,-49-164 0,-18-35 0,1 1 0,0-1 0,0-1 0,0 1 0,1-1 0,0 0 0,0 0 0,0 0 0,12 5 0,-17-9 0,1 0 0,0 0 0,0 0 0,0-1 0,0 1 0,0-1 0,0 1 0,0-1 0,0 0 0,0 1 0,0-1 0,0 0 0,0-1 0,0 1 0,0 0 0,0 0 0,0-1 0,0 1 0,0-1 0,0 0 0,-1 0 0,1 1 0,0-1 0,0 0 0,0 0 0,-1-1 0,1 1 0,-1 0 0,1-1 0,-1 1 0,1-1 0,-1 1 0,0-1 0,0 1 0,0-1 0,0 0 0,0 0 0,0 0 0,1-2 0,15-39 0,-3 0 0,17-76 0,-5 15 0,-4 22 0,3 2 0,4 1 0,68-129 0,-60 138 0,-21 43 0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9T13:55:44.480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457 824 4082,'-13'1'0,"0"-1"0,1 1 0,-1 1 0,1 0 0,0 1 0,0 0 0,0 1 0,0 0 0,0 1 0,1 1 0,0 0 0,0 0 0,0 1 0,1 0 0,0 1 0,0 0 0,-16 18 0,-1 1 0,1 1 0,2 1 0,0 0 0,2 2 0,2 1 0,1 1 0,1 0 0,-20 54 0,25-43 0,12-38 0,0 0 0,0 0 0,1 0 0,0 0 0,1 0 0,-1 0 0,1 0 0,0 0 0,0 0 0,1 0 0,0-1 0,0 1 0,0 0 0,1-1 0,4 8 0,-5-11 0,-1 0 0,1 0 0,0 0 0,0-1 0,0 1 0,0 0 0,0-1 0,1 1 0,-1-1 0,0 0 0,1 1 0,-1-1 0,1 0 0,-1-1 0,1 1 0,0 0 0,-1-1 0,1 1 0,0-1 0,-1 0 0,1 0 0,0 0 0,-1 0 0,1-1 0,0 1 0,-1-1 0,1 1 0,-1-1 0,1 0 0,0 0 0,-1 0 0,0-1 0,1 1 0,-1 0 0,2-3 0,9-4 0,0-1 0,-1-1 0,0 0 0,-1-1 0,0 0 0,17-24 0,48-81 0,-56 81 0,27-64 0,-42 86 0,-1 1 0,0-1 0,0 0 0,-1 0 0,-1-1 0,0 1 0,-1 0 0,-1-1 0,-1-14 0,2 27 0,-1 0 0,0 1 0,0-1 0,0 0 0,0 1 0,0-1 0,0 0 0,0 1 0,0-1 0,0 0 0,0 1 0,-1-1 0,1 0 0,0 1 0,0-1 0,-1 1 0,1-1 0,0 0 0,-1 1 0,1-1 0,0 1 0,-1-1 0,1 1 0,-1-1 0,1 1 0,-1-1 0,1 1 0,-1 0 0,1-1 0,-2 0 0,-9 18 0,-4 32 0,13-29 0,0-1 0,2 1 0,0-1 0,1 1 0,1-1 0,5 20 0,-5-29 0,0 0 0,1 0 0,0-1 0,1 0 0,0 1 0,0-1 0,1 0 0,1-1 0,-1 1 0,1-1 0,1-1 0,-1 1 0,10 7 0,-13-12 0,-1-1 0,1-1 0,0 1 0,-1 0 0,1 0 0,0-1 0,0 0 0,1 0 0,-1 0 0,0 0 0,0 0 0,0 0 0,1-1 0,-1 0 0,0 1 0,1-1 0,-1-1 0,5 1 0,-3-2 0,1 1 0,-1-1 0,1 0 0,-1-1 0,0 1 0,0-1 0,0 0 0,0 0 0,8-8 0,5-6 0,-1-1 0,-1-1 0,26-40 0,-42 58 0,45-66 0,-3-2 0,-4-2 0,-3-1 0,-2-2 0,-4-2 0,-4 0 0,-2-2 0,-5 0 0,-2-1 0,5-92 0,-18 103 0,-5 15 0,-3 7 0,5 43 0,-1-1 0,0 1 0,1 0 0,-1-1 0,-1 1 0,1 0 0,0 0 0,-1 0 0,1 0 0,-1 0 0,-2-3 0,3 6 0,1-1 0,-1 1 0,1-1 0,-1 1 0,1-1 0,-1 1 0,0 0 0,1-1 0,-1 1 0,0 0 0,1 0 0,-1-1 0,0 1 0,1 0 0,-1 0 0,0 0 0,0 0 0,1 0 0,-1 0 0,0 0 0,0 0 0,1 0 0,-1 0 0,0 1 0,1-1 0,-1 0 0,0 0 0,1 1 0,-1-1 0,0 1 0,-3 2 0,0 0 0,1 0 0,-1 1 0,1 0 0,0-1 0,0 1 0,1 0 0,-1 1 0,1-1 0,0 0 0,-3 10 0,-17 52 0,3 2 0,-20 136 0,11 140 0,24-179 0,22 221 0,-6-289 0,4-28 0,-2-17 0,1-24 0,-15-28 0,0 0 0,0 1 0,1-1 0,-1 0 0,0 0 0,0 0 0,1 1 0,-1-1 0,0 0 0,0 0 0,1 0 0,-1 0 0,0 0 0,0 0 0,1 0 0,-1 1 0,0-1 0,1 0 0,-1 0 0,0 0 0,0 0 0,1 0 0,-1 0 0,0 0 0,1-1 0,-1 1 0,0 0 0,0 0 0,1 0 0,-1 0 0,0 0 0,1 0 0,-1 0 0,0-1 0,0 1 0,0 0 0,1 0 0,-1 0 0,0-1 0,0 1 0,0 0 0,1-1 0,0-1 0,0-1 0,0 0 0,0 0 0,0 0 0,0 0 0,-1 0 0,0 0 0,1 0 0,-1 0 0,0 0 0,0 0 0,-1 0 0,0-4 0,-17-53 0,8 37 0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9T13:55:45.003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0 572 4082,'16'0'0,"239"-4"0,-202 0 0,1 1 0,0-2 0,0-2 0,0-3 0,102-34 0,-145 43 0,-7 0 0,1-1 0,-1 1 0,0-1 0,0 1 0,0-1 0,0 0 0,0 0 0,-1-1 0,1 1 0,4-5 0,0 3 0,-1-2 0,1 1 0,-1-1 0,0 0 0,0-1 0,-1 1 0,0-2 0,0 1 0,0 0 0,-1-1 0,0 0 0,-1 0 0,0-1 0,0 1 0,3-11 0,-6 14 0,0 0 0,0-1 0,0 1 0,-1-1 0,0 0 0,0 1 0,0-1 0,-1 1 0,1-1 0,-2 1 0,1-1 0,0 1 0,-1-1 0,0 1 0,0 0 0,-1 0 0,1 0 0,-1 0 0,0 1 0,-1-1 0,1 1 0,-1 0 0,0-1 0,0 2 0,0-1 0,-7-5 0,8 7 0,0 0 0,1 0 0,-1 0 0,0 0 0,0 1 0,0-1 0,0 1 0,0 0 0,-1 0 0,1 0 0,0 0 0,0 1 0,-1-1 0,1 1 0,0 0 0,-1 0 0,1 0 0,0 0 0,-7 2 0,5-1 0,1 1 0,-1 0 0,0 1 0,1-1 0,-1 1 0,1 0 0,0 0 0,0 0 0,0 0 0,1 1 0,-7 7 0,1 2 0,0 0 0,0 0 0,2 1 0,-1 0 0,2 0 0,0 1 0,-6 23 0,10-29 0,0 1 0,0 0 0,1-1 0,0 1 0,1 0 0,0-1 0,0 1 0,1 0 0,0 0 0,1-1 0,0 1 0,1-1 0,0 0 0,0 0 0,1 0 0,0 0 0,1 0 0,6 9 0,-5-10 0,1-1 0,0 1 0,0-1 0,1-1 0,0 1 0,0-1 0,0 0 0,1-1 0,0 0 0,0-1 0,0 0 0,1 0 0,-1-1 0,1 0 0,0 0 0,0-1 0,15 1 0,-22-3 0,60 3 0,37-22 0,-86 15 0,-11 3 0,0 0 0,1 0 0,-1 0 0,0 1 0,1-1 0,-1 1 0,1-1 0,-1 1 0,1 0 0,-1 1 0,1-1 0,-1 0 0,0 1 0,1 0 0,5 2 0,-6-1 0,-1 0 0,1-1 0,-1 1 0,0 1 0,0-1 0,0 0 0,0 0 0,0 1 0,0-1 0,-1 1 0,2 2 0,2 6 0,-1 0 0,0 0 0,5 21 0,1 5 0,-10-37 0,0 0 0,0 0 0,0 1 0,0-1 0,0 0 0,0 0 0,0 1 0,0-1 0,0 0 0,0 0 0,0 1 0,1-1 0,-1 0 0,0 0 0,0 1 0,0-1 0,0 0 0,0 0 0,1 1 0,-1-1 0,0 0 0,0 0 0,0 0 0,1 0 0,-1 1 0,0-1 0,0 0 0,1 0 0,-1 0 0,0 0 0,0 0 0,1 0 0,-1 0 0,0 0 0,0 0 0,1 0 0,-1 0 0,0 0 0,0 0 0,1 0 0,-1 0 0,0 0 0,0 0 0,1 0 0,-1 0 0,1 0 0,10-14 0,6-24 0,-17 36 0,19-40 0,2 0 0,1 1 0,2 2 0,2 0 0,47-53 0,-45 62 0,2 0 0,2 2 0,0 1 0,2 2 0,0 1 0,67-33 0,241-88 0,-306 132 0,45-19 0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9T13:55:52.429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15 306 4082,'-14'7'0,"76"-46"0,-28 19 0,18-12 0,-3 2 0,25-11 0,-2-5 0,25-6 0,-4 0 0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9T13:55:52.910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32 1 4082,'0'0'0,"-15"11"0,-2 0 0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9T13:55:54.392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1 580 4082,'16'-5'0,"-1"0"0,1-1 0,-1-1 0,23-13 0,85-49 0,63-43 0,243-128 0,-372 214 0,-36 17 0,-9 3 0,1 1 0,-1 0 0,1 1 0,0 0 0,24-4 0,1 5 0,-32 5 0,24-1 0,-25-2 0,1-1 0,0 1 0,0-1 0,-1 0 0,1 0 0,-1-1 0,0 1 0,0-1 0,0-1 0,0 1 0,0-1 0,4-4 0,5-3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711200" y="744538"/>
            <a:ext cx="5376863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1200" y="744538"/>
            <a:ext cx="537527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3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1200" y="744538"/>
            <a:ext cx="537527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1200" y="744538"/>
            <a:ext cx="537527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>
          <a:extLst>
            <a:ext uri="{FF2B5EF4-FFF2-40B4-BE49-F238E27FC236}">
              <a16:creationId xmlns:a16="http://schemas.microsoft.com/office/drawing/2014/main" id="{D0A1D7A1-57DE-D485-3B16-351DBD4A88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:notes">
            <a:extLst>
              <a:ext uri="{FF2B5EF4-FFF2-40B4-BE49-F238E27FC236}">
                <a16:creationId xmlns:a16="http://schemas.microsoft.com/office/drawing/2014/main" id="{C70FBFFB-373E-6DE6-2D6E-81BC288093D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2:notes">
            <a:extLst>
              <a:ext uri="{FF2B5EF4-FFF2-40B4-BE49-F238E27FC236}">
                <a16:creationId xmlns:a16="http://schemas.microsoft.com/office/drawing/2014/main" id="{6D7AD16E-505B-08C0-6912-B21BFFD1711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711200" y="744538"/>
            <a:ext cx="537527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794914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5"/>
          <p:cNvSpPr txBox="1"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5"/>
          <p:cNvSpPr txBox="1"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5"/>
          <p:cNvSpPr txBox="1">
            <a:spLocks noGrp="1"/>
          </p:cNvSpPr>
          <p:nvPr>
            <p:ph type="dt" idx="10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5"/>
          <p:cNvSpPr txBox="1">
            <a:spLocks noGrp="1"/>
          </p:cNvSpPr>
          <p:nvPr>
            <p:ph type="ftr" idx="11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5"/>
          <p:cNvSpPr txBox="1">
            <a:spLocks noGrp="1"/>
          </p:cNvSpPr>
          <p:nvPr>
            <p:ph type="sldNum" idx="12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4"/>
          <p:cNvSpPr txBox="1"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4"/>
          <p:cNvSpPr txBox="1">
            <a:spLocks noGrp="1"/>
          </p:cNvSpPr>
          <p:nvPr>
            <p:ph type="body" idx="1"/>
          </p:nvPr>
        </p:nvSpPr>
        <p:spPr>
          <a:xfrm rot="5400000">
            <a:off x="2777332" y="-270668"/>
            <a:ext cx="4351338" cy="8543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4"/>
          <p:cNvSpPr txBox="1">
            <a:spLocks noGrp="1"/>
          </p:cNvSpPr>
          <p:nvPr>
            <p:ph type="dt" idx="10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4"/>
          <p:cNvSpPr txBox="1">
            <a:spLocks noGrp="1"/>
          </p:cNvSpPr>
          <p:nvPr>
            <p:ph type="ftr" idx="11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4"/>
          <p:cNvSpPr txBox="1">
            <a:spLocks noGrp="1"/>
          </p:cNvSpPr>
          <p:nvPr>
            <p:ph type="sldNum" idx="12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5"/>
          <p:cNvSpPr txBox="1">
            <a:spLocks noGrp="1"/>
          </p:cNvSpPr>
          <p:nvPr>
            <p:ph type="title"/>
          </p:nvPr>
        </p:nvSpPr>
        <p:spPr>
          <a:xfrm rot="5400000">
            <a:off x="5251054" y="2203054"/>
            <a:ext cx="5811838" cy="2135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5"/>
          <p:cNvSpPr txBox="1">
            <a:spLocks noGrp="1"/>
          </p:cNvSpPr>
          <p:nvPr>
            <p:ph type="body" idx="1"/>
          </p:nvPr>
        </p:nvSpPr>
        <p:spPr>
          <a:xfrm rot="5400000">
            <a:off x="917179" y="128984"/>
            <a:ext cx="5811838" cy="62841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5"/>
          <p:cNvSpPr txBox="1">
            <a:spLocks noGrp="1"/>
          </p:cNvSpPr>
          <p:nvPr>
            <p:ph type="dt" idx="10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5"/>
          <p:cNvSpPr txBox="1">
            <a:spLocks noGrp="1"/>
          </p:cNvSpPr>
          <p:nvPr>
            <p:ph type="ftr" idx="11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5"/>
          <p:cNvSpPr txBox="1">
            <a:spLocks noGrp="1"/>
          </p:cNvSpPr>
          <p:nvPr>
            <p:ph type="sldNum" idx="12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6"/>
          <p:cNvSpPr txBox="1"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6"/>
          <p:cNvSpPr txBox="1"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6"/>
          <p:cNvSpPr txBox="1">
            <a:spLocks noGrp="1"/>
          </p:cNvSpPr>
          <p:nvPr>
            <p:ph type="dt" idx="10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6"/>
          <p:cNvSpPr txBox="1">
            <a:spLocks noGrp="1"/>
          </p:cNvSpPr>
          <p:nvPr>
            <p:ph type="ftr" idx="11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6"/>
          <p:cNvSpPr txBox="1">
            <a:spLocks noGrp="1"/>
          </p:cNvSpPr>
          <p:nvPr>
            <p:ph type="sldNum" idx="12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7"/>
          <p:cNvSpPr txBox="1"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7"/>
          <p:cNvSpPr txBox="1"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7"/>
          <p:cNvSpPr txBox="1">
            <a:spLocks noGrp="1"/>
          </p:cNvSpPr>
          <p:nvPr>
            <p:ph type="dt" idx="10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7"/>
          <p:cNvSpPr txBox="1">
            <a:spLocks noGrp="1"/>
          </p:cNvSpPr>
          <p:nvPr>
            <p:ph type="ftr" idx="11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7"/>
          <p:cNvSpPr txBox="1">
            <a:spLocks noGrp="1"/>
          </p:cNvSpPr>
          <p:nvPr>
            <p:ph type="sldNum" idx="12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8"/>
          <p:cNvSpPr txBox="1"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8"/>
          <p:cNvSpPr txBox="1">
            <a:spLocks noGrp="1"/>
          </p:cNvSpPr>
          <p:nvPr>
            <p:ph type="body" idx="1"/>
          </p:nvPr>
        </p:nvSpPr>
        <p:spPr>
          <a:xfrm>
            <a:off x="681038" y="1825625"/>
            <a:ext cx="421005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8"/>
          <p:cNvSpPr txBox="1">
            <a:spLocks noGrp="1"/>
          </p:cNvSpPr>
          <p:nvPr>
            <p:ph type="body" idx="2"/>
          </p:nvPr>
        </p:nvSpPr>
        <p:spPr>
          <a:xfrm>
            <a:off x="5014913" y="1825625"/>
            <a:ext cx="421005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8"/>
          <p:cNvSpPr txBox="1">
            <a:spLocks noGrp="1"/>
          </p:cNvSpPr>
          <p:nvPr>
            <p:ph type="dt" idx="10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ftr" idx="11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8"/>
          <p:cNvSpPr txBox="1">
            <a:spLocks noGrp="1"/>
          </p:cNvSpPr>
          <p:nvPr>
            <p:ph type="sldNum" idx="12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82329" y="2505075"/>
            <a:ext cx="4190702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body" idx="3"/>
          </p:nvPr>
        </p:nvSpPr>
        <p:spPr>
          <a:xfrm>
            <a:off x="5014913" y="1681163"/>
            <a:ext cx="4211340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9"/>
          <p:cNvSpPr txBox="1">
            <a:spLocks noGrp="1"/>
          </p:cNvSpPr>
          <p:nvPr>
            <p:ph type="body" idx="4"/>
          </p:nvPr>
        </p:nvSpPr>
        <p:spPr>
          <a:xfrm>
            <a:off x="5014913" y="2505075"/>
            <a:ext cx="4211340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dt" idx="10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ftr" idx="11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sldNum" idx="12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0"/>
          <p:cNvSpPr txBox="1">
            <a:spLocks noGrp="1"/>
          </p:cNvSpPr>
          <p:nvPr>
            <p:ph type="dt" idx="10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0"/>
          <p:cNvSpPr txBox="1">
            <a:spLocks noGrp="1"/>
          </p:cNvSpPr>
          <p:nvPr>
            <p:ph type="ftr" idx="11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0"/>
          <p:cNvSpPr txBox="1">
            <a:spLocks noGrp="1"/>
          </p:cNvSpPr>
          <p:nvPr>
            <p:ph type="sldNum" idx="12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1"/>
          <p:cNvSpPr txBox="1">
            <a:spLocks noGrp="1"/>
          </p:cNvSpPr>
          <p:nvPr>
            <p:ph type="dt" idx="10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1"/>
          <p:cNvSpPr txBox="1">
            <a:spLocks noGrp="1"/>
          </p:cNvSpPr>
          <p:nvPr>
            <p:ph type="ftr" idx="11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1"/>
          <p:cNvSpPr txBox="1">
            <a:spLocks noGrp="1"/>
          </p:cNvSpPr>
          <p:nvPr>
            <p:ph type="sldNum" idx="12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2"/>
          <p:cNvSpPr txBox="1"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2"/>
          <p:cNvSpPr txBox="1">
            <a:spLocks noGrp="1"/>
          </p:cNvSpPr>
          <p:nvPr>
            <p:ph type="body" idx="1"/>
          </p:nvPr>
        </p:nvSpPr>
        <p:spPr>
          <a:xfrm>
            <a:off x="4211340" y="987427"/>
            <a:ext cx="5014913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12"/>
          <p:cNvSpPr txBox="1">
            <a:spLocks noGrp="1"/>
          </p:cNvSpPr>
          <p:nvPr>
            <p:ph type="body" idx="2"/>
          </p:nvPr>
        </p:nvSpPr>
        <p:spPr>
          <a:xfrm>
            <a:off x="682328" y="2057400"/>
            <a:ext cx="3194943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12"/>
          <p:cNvSpPr txBox="1">
            <a:spLocks noGrp="1"/>
          </p:cNvSpPr>
          <p:nvPr>
            <p:ph type="dt" idx="10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2"/>
          <p:cNvSpPr txBox="1">
            <a:spLocks noGrp="1"/>
          </p:cNvSpPr>
          <p:nvPr>
            <p:ph type="ftr" idx="11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2"/>
          <p:cNvSpPr txBox="1">
            <a:spLocks noGrp="1"/>
          </p:cNvSpPr>
          <p:nvPr>
            <p:ph type="sldNum" idx="12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3"/>
          <p:cNvSpPr txBox="1"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3"/>
          <p:cNvSpPr>
            <a:spLocks noGrp="1"/>
          </p:cNvSpPr>
          <p:nvPr>
            <p:ph type="pic" idx="2"/>
          </p:nvPr>
        </p:nvSpPr>
        <p:spPr>
          <a:xfrm>
            <a:off x="4211340" y="987427"/>
            <a:ext cx="5014913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3"/>
          <p:cNvSpPr txBox="1">
            <a:spLocks noGrp="1"/>
          </p:cNvSpPr>
          <p:nvPr>
            <p:ph type="body" idx="1"/>
          </p:nvPr>
        </p:nvSpPr>
        <p:spPr>
          <a:xfrm>
            <a:off x="682328" y="2057400"/>
            <a:ext cx="3194943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3"/>
          <p:cNvSpPr txBox="1">
            <a:spLocks noGrp="1"/>
          </p:cNvSpPr>
          <p:nvPr>
            <p:ph type="dt" idx="10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ftr" idx="11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sldNum" idx="12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4"/>
          <p:cNvSpPr txBox="1"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4"/>
          <p:cNvSpPr txBox="1"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4"/>
          <p:cNvSpPr txBox="1">
            <a:spLocks noGrp="1"/>
          </p:cNvSpPr>
          <p:nvPr>
            <p:ph type="dt" idx="10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4"/>
          <p:cNvSpPr txBox="1">
            <a:spLocks noGrp="1"/>
          </p:cNvSpPr>
          <p:nvPr>
            <p:ph type="ftr" idx="11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4"/>
          <p:cNvSpPr txBox="1">
            <a:spLocks noGrp="1"/>
          </p:cNvSpPr>
          <p:nvPr>
            <p:ph type="sldNum" idx="12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jpg"/><Relationship Id="rId18" Type="http://schemas.openxmlformats.org/officeDocument/2006/relationships/image" Target="../media/image16.png"/><Relationship Id="rId3" Type="http://schemas.openxmlformats.org/officeDocument/2006/relationships/image" Target="../media/image1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17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6" Type="http://schemas.openxmlformats.org/officeDocument/2006/relationships/customXml" Target="../ink/ink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5" Type="http://schemas.openxmlformats.org/officeDocument/2006/relationships/image" Target="../media/image36.jp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Relationship Id="rId1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9.png"/><Relationship Id="rId18" Type="http://schemas.openxmlformats.org/officeDocument/2006/relationships/customXml" Target="../ink/ink2.xml"/><Relationship Id="rId26" Type="http://schemas.openxmlformats.org/officeDocument/2006/relationships/customXml" Target="../ink/ink6.xml"/><Relationship Id="rId3" Type="http://schemas.openxmlformats.org/officeDocument/2006/relationships/image" Target="../media/image2.png"/><Relationship Id="rId21" Type="http://schemas.openxmlformats.org/officeDocument/2006/relationships/image" Target="../media/image45.png"/><Relationship Id="rId7" Type="http://schemas.openxmlformats.org/officeDocument/2006/relationships/image" Target="../media/image6.png"/><Relationship Id="rId12" Type="http://schemas.openxmlformats.org/officeDocument/2006/relationships/image" Target="../media/image38.png"/><Relationship Id="rId17" Type="http://schemas.openxmlformats.org/officeDocument/2006/relationships/image" Target="../media/image43.png"/><Relationship Id="rId25" Type="http://schemas.openxmlformats.org/officeDocument/2006/relationships/image" Target="../media/image47.png"/><Relationship Id="rId33" Type="http://schemas.openxmlformats.org/officeDocument/2006/relationships/image" Target="../media/image51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42.png"/><Relationship Id="rId20" Type="http://schemas.openxmlformats.org/officeDocument/2006/relationships/customXml" Target="../ink/ink3.xml"/><Relationship Id="rId29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customXml" Target="../ink/ink5.xml"/><Relationship Id="rId32" Type="http://schemas.openxmlformats.org/officeDocument/2006/relationships/customXml" Target="../ink/ink9.xml"/><Relationship Id="rId5" Type="http://schemas.openxmlformats.org/officeDocument/2006/relationships/image" Target="../media/image4.png"/><Relationship Id="rId15" Type="http://schemas.openxmlformats.org/officeDocument/2006/relationships/image" Target="../media/image41.png"/><Relationship Id="rId23" Type="http://schemas.openxmlformats.org/officeDocument/2006/relationships/image" Target="../media/image46.png"/><Relationship Id="rId28" Type="http://schemas.openxmlformats.org/officeDocument/2006/relationships/customXml" Target="../ink/ink7.xml"/><Relationship Id="rId10" Type="http://schemas.openxmlformats.org/officeDocument/2006/relationships/image" Target="../media/image9.png"/><Relationship Id="rId19" Type="http://schemas.openxmlformats.org/officeDocument/2006/relationships/image" Target="../media/image44.png"/><Relationship Id="rId31" Type="http://schemas.openxmlformats.org/officeDocument/2006/relationships/image" Target="../media/image50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40.png"/><Relationship Id="rId22" Type="http://schemas.openxmlformats.org/officeDocument/2006/relationships/customXml" Target="../ink/ink4.xml"/><Relationship Id="rId27" Type="http://schemas.openxmlformats.org/officeDocument/2006/relationships/image" Target="../media/image48.png"/><Relationship Id="rId30" Type="http://schemas.openxmlformats.org/officeDocument/2006/relationships/customXml" Target="../ink/ink8.xml"/><Relationship Id="rId8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6" Type="http://schemas.openxmlformats.org/officeDocument/2006/relationships/image" Target="../media/image60.png"/><Relationship Id="rId117" Type="http://schemas.openxmlformats.org/officeDocument/2006/relationships/customXml" Target="../ink/ink65.xml"/><Relationship Id="rId21" Type="http://schemas.openxmlformats.org/officeDocument/2006/relationships/customXml" Target="../ink/ink16.xml"/><Relationship Id="rId42" Type="http://schemas.openxmlformats.org/officeDocument/2006/relationships/image" Target="../media/image68.png"/><Relationship Id="rId47" Type="http://schemas.openxmlformats.org/officeDocument/2006/relationships/customXml" Target="../ink/ink29.xml"/><Relationship Id="rId63" Type="http://schemas.openxmlformats.org/officeDocument/2006/relationships/customXml" Target="../ink/ink37.xml"/><Relationship Id="rId68" Type="http://schemas.openxmlformats.org/officeDocument/2006/relationships/image" Target="../media/image81.png"/><Relationship Id="rId84" Type="http://schemas.openxmlformats.org/officeDocument/2006/relationships/image" Target="../media/image89.png"/><Relationship Id="rId89" Type="http://schemas.openxmlformats.org/officeDocument/2006/relationships/customXml" Target="../ink/ink50.xml"/><Relationship Id="rId112" Type="http://schemas.openxmlformats.org/officeDocument/2006/relationships/image" Target="../media/image102.png"/><Relationship Id="rId16" Type="http://schemas.openxmlformats.org/officeDocument/2006/relationships/image" Target="../media/image55.png"/><Relationship Id="rId107" Type="http://schemas.openxmlformats.org/officeDocument/2006/relationships/customXml" Target="../ink/ink60.xml"/><Relationship Id="rId11" Type="http://schemas.openxmlformats.org/officeDocument/2006/relationships/customXml" Target="../ink/ink11.xml"/><Relationship Id="rId32" Type="http://schemas.openxmlformats.org/officeDocument/2006/relationships/image" Target="../media/image63.png"/><Relationship Id="rId37" Type="http://schemas.openxmlformats.org/officeDocument/2006/relationships/customXml" Target="../ink/ink24.xml"/><Relationship Id="rId53" Type="http://schemas.openxmlformats.org/officeDocument/2006/relationships/customXml" Target="../ink/ink32.xml"/><Relationship Id="rId58" Type="http://schemas.openxmlformats.org/officeDocument/2006/relationships/image" Target="../media/image76.png"/><Relationship Id="rId74" Type="http://schemas.openxmlformats.org/officeDocument/2006/relationships/image" Target="../media/image84.png"/><Relationship Id="rId79" Type="http://schemas.openxmlformats.org/officeDocument/2006/relationships/customXml" Target="../ink/ink45.xml"/><Relationship Id="rId102" Type="http://schemas.openxmlformats.org/officeDocument/2006/relationships/customXml" Target="../ink/ink57.xml"/><Relationship Id="rId123" Type="http://schemas.openxmlformats.org/officeDocument/2006/relationships/customXml" Target="../ink/ink69.xml"/><Relationship Id="rId5" Type="http://schemas.openxmlformats.org/officeDocument/2006/relationships/image" Target="../media/image40.png"/><Relationship Id="rId90" Type="http://schemas.openxmlformats.org/officeDocument/2006/relationships/customXml" Target="../ink/ink51.xml"/><Relationship Id="rId95" Type="http://schemas.openxmlformats.org/officeDocument/2006/relationships/image" Target="../media/image94.png"/><Relationship Id="rId22" Type="http://schemas.openxmlformats.org/officeDocument/2006/relationships/image" Target="../media/image58.png"/><Relationship Id="rId27" Type="http://schemas.openxmlformats.org/officeDocument/2006/relationships/customXml" Target="../ink/ink19.xml"/><Relationship Id="rId43" Type="http://schemas.openxmlformats.org/officeDocument/2006/relationships/customXml" Target="../ink/ink27.xml"/><Relationship Id="rId48" Type="http://schemas.openxmlformats.org/officeDocument/2006/relationships/image" Target="../media/image71.png"/><Relationship Id="rId64" Type="http://schemas.openxmlformats.org/officeDocument/2006/relationships/image" Target="../media/image79.png"/><Relationship Id="rId69" Type="http://schemas.openxmlformats.org/officeDocument/2006/relationships/customXml" Target="../ink/ink40.xml"/><Relationship Id="rId113" Type="http://schemas.openxmlformats.org/officeDocument/2006/relationships/customXml" Target="../ink/ink63.xml"/><Relationship Id="rId118" Type="http://schemas.openxmlformats.org/officeDocument/2006/relationships/image" Target="../media/image105.png"/><Relationship Id="rId80" Type="http://schemas.openxmlformats.org/officeDocument/2006/relationships/image" Target="../media/image87.png"/><Relationship Id="rId85" Type="http://schemas.openxmlformats.org/officeDocument/2006/relationships/customXml" Target="../ink/ink48.xml"/><Relationship Id="rId12" Type="http://schemas.openxmlformats.org/officeDocument/2006/relationships/image" Target="../media/image53.png"/><Relationship Id="rId17" Type="http://schemas.openxmlformats.org/officeDocument/2006/relationships/customXml" Target="../ink/ink14.xml"/><Relationship Id="rId33" Type="http://schemas.openxmlformats.org/officeDocument/2006/relationships/customXml" Target="../ink/ink22.xml"/><Relationship Id="rId38" Type="http://schemas.openxmlformats.org/officeDocument/2006/relationships/image" Target="../media/image66.png"/><Relationship Id="rId59" Type="http://schemas.openxmlformats.org/officeDocument/2006/relationships/customXml" Target="../ink/ink35.xml"/><Relationship Id="rId103" Type="http://schemas.openxmlformats.org/officeDocument/2006/relationships/image" Target="../media/image98.png"/><Relationship Id="rId108" Type="http://schemas.openxmlformats.org/officeDocument/2006/relationships/image" Target="../media/image100.png"/><Relationship Id="rId124" Type="http://schemas.openxmlformats.org/officeDocument/2006/relationships/customXml" Target="../ink/ink70.xml"/><Relationship Id="rId54" Type="http://schemas.openxmlformats.org/officeDocument/2006/relationships/image" Target="../media/image74.png"/><Relationship Id="rId70" Type="http://schemas.openxmlformats.org/officeDocument/2006/relationships/image" Target="../media/image82.png"/><Relationship Id="rId75" Type="http://schemas.openxmlformats.org/officeDocument/2006/relationships/customXml" Target="../ink/ink43.xml"/><Relationship Id="rId91" Type="http://schemas.openxmlformats.org/officeDocument/2006/relationships/image" Target="../media/image92.png"/><Relationship Id="rId96" Type="http://schemas.openxmlformats.org/officeDocument/2006/relationships/customXml" Target="../ink/ink5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23" Type="http://schemas.openxmlformats.org/officeDocument/2006/relationships/customXml" Target="../ink/ink17.xml"/><Relationship Id="rId28" Type="http://schemas.openxmlformats.org/officeDocument/2006/relationships/image" Target="../media/image61.png"/><Relationship Id="rId49" Type="http://schemas.openxmlformats.org/officeDocument/2006/relationships/customXml" Target="../ink/ink30.xml"/><Relationship Id="rId114" Type="http://schemas.openxmlformats.org/officeDocument/2006/relationships/image" Target="../media/image103.png"/><Relationship Id="rId119" Type="http://schemas.openxmlformats.org/officeDocument/2006/relationships/customXml" Target="../ink/ink66.xml"/><Relationship Id="rId44" Type="http://schemas.openxmlformats.org/officeDocument/2006/relationships/image" Target="../media/image69.png"/><Relationship Id="rId60" Type="http://schemas.openxmlformats.org/officeDocument/2006/relationships/image" Target="../media/image77.png"/><Relationship Id="rId65" Type="http://schemas.openxmlformats.org/officeDocument/2006/relationships/customXml" Target="../ink/ink38.xml"/><Relationship Id="rId81" Type="http://schemas.openxmlformats.org/officeDocument/2006/relationships/customXml" Target="../ink/ink46.xml"/><Relationship Id="rId86" Type="http://schemas.openxmlformats.org/officeDocument/2006/relationships/image" Target="../media/image90.png"/><Relationship Id="rId13" Type="http://schemas.openxmlformats.org/officeDocument/2006/relationships/customXml" Target="../ink/ink12.xml"/><Relationship Id="rId18" Type="http://schemas.openxmlformats.org/officeDocument/2006/relationships/image" Target="../media/image56.png"/><Relationship Id="rId39" Type="http://schemas.openxmlformats.org/officeDocument/2006/relationships/customXml" Target="../ink/ink25.xml"/><Relationship Id="rId109" Type="http://schemas.openxmlformats.org/officeDocument/2006/relationships/customXml" Target="../ink/ink61.xml"/><Relationship Id="rId34" Type="http://schemas.openxmlformats.org/officeDocument/2006/relationships/image" Target="../media/image64.png"/><Relationship Id="rId50" Type="http://schemas.openxmlformats.org/officeDocument/2006/relationships/image" Target="../media/image72.png"/><Relationship Id="rId55" Type="http://schemas.openxmlformats.org/officeDocument/2006/relationships/customXml" Target="../ink/ink33.xml"/><Relationship Id="rId76" Type="http://schemas.openxmlformats.org/officeDocument/2006/relationships/image" Target="../media/image85.png"/><Relationship Id="rId97" Type="http://schemas.openxmlformats.org/officeDocument/2006/relationships/image" Target="../media/image95.png"/><Relationship Id="rId104" Type="http://schemas.openxmlformats.org/officeDocument/2006/relationships/customXml" Target="../ink/ink58.xml"/><Relationship Id="rId120" Type="http://schemas.openxmlformats.org/officeDocument/2006/relationships/image" Target="../media/image106.png"/><Relationship Id="rId125" Type="http://schemas.openxmlformats.org/officeDocument/2006/relationships/image" Target="../media/image107.png"/><Relationship Id="rId7" Type="http://schemas.openxmlformats.org/officeDocument/2006/relationships/image" Target="../media/image42.png"/><Relationship Id="rId71" Type="http://schemas.openxmlformats.org/officeDocument/2006/relationships/customXml" Target="../ink/ink41.xml"/><Relationship Id="rId92" Type="http://schemas.openxmlformats.org/officeDocument/2006/relationships/customXml" Target="../ink/ink52.xml"/><Relationship Id="rId2" Type="http://schemas.openxmlformats.org/officeDocument/2006/relationships/notesSlide" Target="../notesSlides/notesSlide4.xml"/><Relationship Id="rId29" Type="http://schemas.openxmlformats.org/officeDocument/2006/relationships/customXml" Target="../ink/ink20.xml"/><Relationship Id="rId24" Type="http://schemas.openxmlformats.org/officeDocument/2006/relationships/image" Target="../media/image59.png"/><Relationship Id="rId40" Type="http://schemas.openxmlformats.org/officeDocument/2006/relationships/image" Target="../media/image67.png"/><Relationship Id="rId45" Type="http://schemas.openxmlformats.org/officeDocument/2006/relationships/customXml" Target="../ink/ink28.xml"/><Relationship Id="rId66" Type="http://schemas.openxmlformats.org/officeDocument/2006/relationships/image" Target="../media/image80.png"/><Relationship Id="rId87" Type="http://schemas.openxmlformats.org/officeDocument/2006/relationships/customXml" Target="../ink/ink49.xml"/><Relationship Id="rId110" Type="http://schemas.openxmlformats.org/officeDocument/2006/relationships/image" Target="../media/image101.png"/><Relationship Id="rId115" Type="http://schemas.openxmlformats.org/officeDocument/2006/relationships/customXml" Target="../ink/ink64.xml"/><Relationship Id="rId61" Type="http://schemas.openxmlformats.org/officeDocument/2006/relationships/customXml" Target="../ink/ink36.xml"/><Relationship Id="rId82" Type="http://schemas.openxmlformats.org/officeDocument/2006/relationships/image" Target="../media/image88.png"/><Relationship Id="rId19" Type="http://schemas.openxmlformats.org/officeDocument/2006/relationships/customXml" Target="../ink/ink15.xml"/><Relationship Id="rId14" Type="http://schemas.openxmlformats.org/officeDocument/2006/relationships/image" Target="../media/image54.png"/><Relationship Id="rId30" Type="http://schemas.openxmlformats.org/officeDocument/2006/relationships/image" Target="../media/image62.png"/><Relationship Id="rId35" Type="http://schemas.openxmlformats.org/officeDocument/2006/relationships/customXml" Target="../ink/ink23.xml"/><Relationship Id="rId56" Type="http://schemas.openxmlformats.org/officeDocument/2006/relationships/image" Target="../media/image75.png"/><Relationship Id="rId77" Type="http://schemas.openxmlformats.org/officeDocument/2006/relationships/customXml" Target="../ink/ink44.xml"/><Relationship Id="rId100" Type="http://schemas.openxmlformats.org/officeDocument/2006/relationships/customXml" Target="../ink/ink56.xml"/><Relationship Id="rId105" Type="http://schemas.openxmlformats.org/officeDocument/2006/relationships/image" Target="../media/image99.png"/><Relationship Id="rId126" Type="http://schemas.openxmlformats.org/officeDocument/2006/relationships/customXml" Target="../ink/ink71.xml"/><Relationship Id="rId8" Type="http://schemas.openxmlformats.org/officeDocument/2006/relationships/image" Target="../media/image43.png"/><Relationship Id="rId51" Type="http://schemas.openxmlformats.org/officeDocument/2006/relationships/customXml" Target="../ink/ink31.xml"/><Relationship Id="rId72" Type="http://schemas.openxmlformats.org/officeDocument/2006/relationships/image" Target="../media/image83.png"/><Relationship Id="rId93" Type="http://schemas.openxmlformats.org/officeDocument/2006/relationships/image" Target="../media/image93.png"/><Relationship Id="rId98" Type="http://schemas.openxmlformats.org/officeDocument/2006/relationships/customXml" Target="../ink/ink55.xml"/><Relationship Id="rId121" Type="http://schemas.openxmlformats.org/officeDocument/2006/relationships/customXml" Target="../ink/ink67.xml"/><Relationship Id="rId3" Type="http://schemas.openxmlformats.org/officeDocument/2006/relationships/image" Target="../media/image38.png"/><Relationship Id="rId25" Type="http://schemas.openxmlformats.org/officeDocument/2006/relationships/customXml" Target="../ink/ink18.xml"/><Relationship Id="rId46" Type="http://schemas.openxmlformats.org/officeDocument/2006/relationships/image" Target="../media/image70.png"/><Relationship Id="rId67" Type="http://schemas.openxmlformats.org/officeDocument/2006/relationships/customXml" Target="../ink/ink39.xml"/><Relationship Id="rId116" Type="http://schemas.openxmlformats.org/officeDocument/2006/relationships/image" Target="../media/image104.png"/><Relationship Id="rId20" Type="http://schemas.openxmlformats.org/officeDocument/2006/relationships/image" Target="../media/image57.png"/><Relationship Id="rId41" Type="http://schemas.openxmlformats.org/officeDocument/2006/relationships/customXml" Target="../ink/ink26.xml"/><Relationship Id="rId62" Type="http://schemas.openxmlformats.org/officeDocument/2006/relationships/image" Target="../media/image78.png"/><Relationship Id="rId83" Type="http://schemas.openxmlformats.org/officeDocument/2006/relationships/customXml" Target="../ink/ink47.xml"/><Relationship Id="rId88" Type="http://schemas.openxmlformats.org/officeDocument/2006/relationships/image" Target="../media/image91.png"/><Relationship Id="rId111" Type="http://schemas.openxmlformats.org/officeDocument/2006/relationships/customXml" Target="../ink/ink62.xml"/><Relationship Id="rId15" Type="http://schemas.openxmlformats.org/officeDocument/2006/relationships/customXml" Target="../ink/ink13.xml"/><Relationship Id="rId36" Type="http://schemas.openxmlformats.org/officeDocument/2006/relationships/image" Target="../media/image65.png"/><Relationship Id="rId57" Type="http://schemas.openxmlformats.org/officeDocument/2006/relationships/customXml" Target="../ink/ink34.xml"/><Relationship Id="rId106" Type="http://schemas.openxmlformats.org/officeDocument/2006/relationships/customXml" Target="../ink/ink59.xml"/><Relationship Id="rId10" Type="http://schemas.openxmlformats.org/officeDocument/2006/relationships/image" Target="../media/image52.png"/><Relationship Id="rId31" Type="http://schemas.openxmlformats.org/officeDocument/2006/relationships/customXml" Target="../ink/ink21.xml"/><Relationship Id="rId52" Type="http://schemas.openxmlformats.org/officeDocument/2006/relationships/image" Target="../media/image73.png"/><Relationship Id="rId73" Type="http://schemas.openxmlformats.org/officeDocument/2006/relationships/customXml" Target="../ink/ink42.xml"/><Relationship Id="rId78" Type="http://schemas.openxmlformats.org/officeDocument/2006/relationships/image" Target="../media/image86.png"/><Relationship Id="rId94" Type="http://schemas.openxmlformats.org/officeDocument/2006/relationships/customXml" Target="../ink/ink53.xml"/><Relationship Id="rId99" Type="http://schemas.openxmlformats.org/officeDocument/2006/relationships/image" Target="../media/image96.png"/><Relationship Id="rId101" Type="http://schemas.openxmlformats.org/officeDocument/2006/relationships/image" Target="../media/image97.png"/><Relationship Id="rId122" Type="http://schemas.openxmlformats.org/officeDocument/2006/relationships/customXml" Target="../ink/ink68.xml"/><Relationship Id="rId4" Type="http://schemas.openxmlformats.org/officeDocument/2006/relationships/image" Target="../media/image39.png"/><Relationship Id="rId9" Type="http://schemas.openxmlformats.org/officeDocument/2006/relationships/customXml" Target="../ink/ink10.xml"/></Relationships>
</file>

<file path=ppt/slides/_rels/slide5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63.png"/><Relationship Id="rId21" Type="http://schemas.openxmlformats.org/officeDocument/2006/relationships/customXml" Target="../ink/ink81.xml"/><Relationship Id="rId42" Type="http://schemas.openxmlformats.org/officeDocument/2006/relationships/customXml" Target="../ink/ink92.xml"/><Relationship Id="rId63" Type="http://schemas.openxmlformats.org/officeDocument/2006/relationships/image" Target="../media/image137.png"/><Relationship Id="rId84" Type="http://schemas.openxmlformats.org/officeDocument/2006/relationships/image" Target="../media/image147.png"/><Relationship Id="rId138" Type="http://schemas.openxmlformats.org/officeDocument/2006/relationships/customXml" Target="../ink/ink142.xml"/><Relationship Id="rId107" Type="http://schemas.openxmlformats.org/officeDocument/2006/relationships/image" Target="../media/image158.png"/><Relationship Id="rId11" Type="http://schemas.openxmlformats.org/officeDocument/2006/relationships/customXml" Target="../ink/ink76.xml"/><Relationship Id="rId32" Type="http://schemas.openxmlformats.org/officeDocument/2006/relationships/image" Target="../media/image122.png"/><Relationship Id="rId53" Type="http://schemas.openxmlformats.org/officeDocument/2006/relationships/image" Target="../media/image132.png"/><Relationship Id="rId74" Type="http://schemas.openxmlformats.org/officeDocument/2006/relationships/image" Target="../media/image142.png"/><Relationship Id="rId128" Type="http://schemas.openxmlformats.org/officeDocument/2006/relationships/customXml" Target="../ink/ink136.xml"/><Relationship Id="rId5" Type="http://schemas.openxmlformats.org/officeDocument/2006/relationships/customXml" Target="../ink/ink73.xml"/><Relationship Id="rId90" Type="http://schemas.openxmlformats.org/officeDocument/2006/relationships/image" Target="../media/image150.png"/><Relationship Id="rId95" Type="http://schemas.openxmlformats.org/officeDocument/2006/relationships/customXml" Target="../ink/ink119.xml"/><Relationship Id="rId22" Type="http://schemas.openxmlformats.org/officeDocument/2006/relationships/image" Target="../media/image117.png"/><Relationship Id="rId27" Type="http://schemas.openxmlformats.org/officeDocument/2006/relationships/customXml" Target="../ink/ink84.xml"/><Relationship Id="rId43" Type="http://schemas.openxmlformats.org/officeDocument/2006/relationships/image" Target="../media/image127.png"/><Relationship Id="rId48" Type="http://schemas.openxmlformats.org/officeDocument/2006/relationships/customXml" Target="../ink/ink95.xml"/><Relationship Id="rId64" Type="http://schemas.openxmlformats.org/officeDocument/2006/relationships/customXml" Target="../ink/ink103.xml"/><Relationship Id="rId69" Type="http://schemas.openxmlformats.org/officeDocument/2006/relationships/customXml" Target="../ink/ink106.xml"/><Relationship Id="rId113" Type="http://schemas.openxmlformats.org/officeDocument/2006/relationships/image" Target="../media/image161.png"/><Relationship Id="rId118" Type="http://schemas.openxmlformats.org/officeDocument/2006/relationships/customXml" Target="../ink/ink131.xml"/><Relationship Id="rId134" Type="http://schemas.openxmlformats.org/officeDocument/2006/relationships/image" Target="../media/image171.png"/><Relationship Id="rId139" Type="http://schemas.openxmlformats.org/officeDocument/2006/relationships/image" Target="../media/image173.png"/><Relationship Id="rId80" Type="http://schemas.openxmlformats.org/officeDocument/2006/relationships/image" Target="../media/image145.png"/><Relationship Id="rId85" Type="http://schemas.openxmlformats.org/officeDocument/2006/relationships/customXml" Target="../ink/ink114.xml"/><Relationship Id="rId12" Type="http://schemas.openxmlformats.org/officeDocument/2006/relationships/image" Target="../media/image77.png"/><Relationship Id="rId17" Type="http://schemas.openxmlformats.org/officeDocument/2006/relationships/customXml" Target="../ink/ink79.xml"/><Relationship Id="rId33" Type="http://schemas.openxmlformats.org/officeDocument/2006/relationships/customXml" Target="../ink/ink87.xml"/><Relationship Id="rId38" Type="http://schemas.openxmlformats.org/officeDocument/2006/relationships/customXml" Target="../ink/ink90.xml"/><Relationship Id="rId59" Type="http://schemas.openxmlformats.org/officeDocument/2006/relationships/image" Target="../media/image135.png"/><Relationship Id="rId103" Type="http://schemas.openxmlformats.org/officeDocument/2006/relationships/customXml" Target="../ink/ink123.xml"/><Relationship Id="rId108" Type="http://schemas.openxmlformats.org/officeDocument/2006/relationships/customXml" Target="../ink/ink126.xml"/><Relationship Id="rId124" Type="http://schemas.openxmlformats.org/officeDocument/2006/relationships/customXml" Target="../ink/ink134.xml"/><Relationship Id="rId129" Type="http://schemas.openxmlformats.org/officeDocument/2006/relationships/customXml" Target="../ink/ink137.xml"/><Relationship Id="rId54" Type="http://schemas.openxmlformats.org/officeDocument/2006/relationships/customXml" Target="../ink/ink98.xml"/><Relationship Id="rId70" Type="http://schemas.openxmlformats.org/officeDocument/2006/relationships/image" Target="../media/image140.png"/><Relationship Id="rId75" Type="http://schemas.openxmlformats.org/officeDocument/2006/relationships/customXml" Target="../ink/ink109.xml"/><Relationship Id="rId91" Type="http://schemas.openxmlformats.org/officeDocument/2006/relationships/customXml" Target="../ink/ink117.xml"/><Relationship Id="rId96" Type="http://schemas.openxmlformats.org/officeDocument/2006/relationships/image" Target="../media/image153.png"/><Relationship Id="rId140" Type="http://schemas.openxmlformats.org/officeDocument/2006/relationships/customXml" Target="../ink/ink143.xml"/><Relationship Id="rId145" Type="http://schemas.openxmlformats.org/officeDocument/2006/relationships/image" Target="../media/image1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png"/><Relationship Id="rId23" Type="http://schemas.openxmlformats.org/officeDocument/2006/relationships/customXml" Target="../ink/ink82.xml"/><Relationship Id="rId28" Type="http://schemas.openxmlformats.org/officeDocument/2006/relationships/image" Target="../media/image120.png"/><Relationship Id="rId49" Type="http://schemas.openxmlformats.org/officeDocument/2006/relationships/image" Target="../media/image130.png"/><Relationship Id="rId114" Type="http://schemas.openxmlformats.org/officeDocument/2006/relationships/customXml" Target="../ink/ink129.xml"/><Relationship Id="rId119" Type="http://schemas.openxmlformats.org/officeDocument/2006/relationships/image" Target="../media/image164.png"/><Relationship Id="rId44" Type="http://schemas.openxmlformats.org/officeDocument/2006/relationships/customXml" Target="../ink/ink93.xml"/><Relationship Id="rId60" Type="http://schemas.openxmlformats.org/officeDocument/2006/relationships/customXml" Target="../ink/ink101.xml"/><Relationship Id="rId65" Type="http://schemas.openxmlformats.org/officeDocument/2006/relationships/image" Target="../media/image138.png"/><Relationship Id="rId81" Type="http://schemas.openxmlformats.org/officeDocument/2006/relationships/customXml" Target="../ink/ink112.xml"/><Relationship Id="rId86" Type="http://schemas.openxmlformats.org/officeDocument/2006/relationships/image" Target="../media/image148.png"/><Relationship Id="rId130" Type="http://schemas.openxmlformats.org/officeDocument/2006/relationships/image" Target="../media/image169.png"/><Relationship Id="rId135" Type="http://schemas.openxmlformats.org/officeDocument/2006/relationships/customXml" Target="../ink/ink140.xml"/><Relationship Id="rId13" Type="http://schemas.openxmlformats.org/officeDocument/2006/relationships/customXml" Target="../ink/ink77.xml"/><Relationship Id="rId18" Type="http://schemas.openxmlformats.org/officeDocument/2006/relationships/image" Target="../media/image115.png"/><Relationship Id="rId39" Type="http://schemas.openxmlformats.org/officeDocument/2006/relationships/image" Target="../media/image125.png"/><Relationship Id="rId109" Type="http://schemas.openxmlformats.org/officeDocument/2006/relationships/image" Target="../media/image159.png"/><Relationship Id="rId34" Type="http://schemas.openxmlformats.org/officeDocument/2006/relationships/customXml" Target="../ink/ink88.xml"/><Relationship Id="rId50" Type="http://schemas.openxmlformats.org/officeDocument/2006/relationships/customXml" Target="../ink/ink96.xml"/><Relationship Id="rId55" Type="http://schemas.openxmlformats.org/officeDocument/2006/relationships/image" Target="../media/image133.png"/><Relationship Id="rId76" Type="http://schemas.openxmlformats.org/officeDocument/2006/relationships/image" Target="../media/image143.png"/><Relationship Id="rId97" Type="http://schemas.openxmlformats.org/officeDocument/2006/relationships/customXml" Target="../ink/ink120.xml"/><Relationship Id="rId104" Type="http://schemas.openxmlformats.org/officeDocument/2006/relationships/image" Target="../media/image157.png"/><Relationship Id="rId120" Type="http://schemas.openxmlformats.org/officeDocument/2006/relationships/customXml" Target="../ink/ink132.xml"/><Relationship Id="rId125" Type="http://schemas.openxmlformats.org/officeDocument/2006/relationships/image" Target="../media/image167.png"/><Relationship Id="rId141" Type="http://schemas.openxmlformats.org/officeDocument/2006/relationships/image" Target="../media/image174.png"/><Relationship Id="rId146" Type="http://schemas.openxmlformats.org/officeDocument/2006/relationships/customXml" Target="../ink/ink146.xml"/><Relationship Id="rId7" Type="http://schemas.openxmlformats.org/officeDocument/2006/relationships/customXml" Target="../ink/ink74.xml"/><Relationship Id="rId71" Type="http://schemas.openxmlformats.org/officeDocument/2006/relationships/customXml" Target="../ink/ink107.xml"/><Relationship Id="rId92" Type="http://schemas.openxmlformats.org/officeDocument/2006/relationships/image" Target="../media/image151.png"/><Relationship Id="rId2" Type="http://schemas.openxmlformats.org/officeDocument/2006/relationships/image" Target="../media/image108.png"/><Relationship Id="rId29" Type="http://schemas.openxmlformats.org/officeDocument/2006/relationships/customXml" Target="../ink/ink85.xml"/><Relationship Id="rId24" Type="http://schemas.openxmlformats.org/officeDocument/2006/relationships/image" Target="../media/image118.png"/><Relationship Id="rId40" Type="http://schemas.openxmlformats.org/officeDocument/2006/relationships/customXml" Target="../ink/ink91.xml"/><Relationship Id="rId45" Type="http://schemas.openxmlformats.org/officeDocument/2006/relationships/image" Target="../media/image128.png"/><Relationship Id="rId66" Type="http://schemas.openxmlformats.org/officeDocument/2006/relationships/customXml" Target="../ink/ink104.xml"/><Relationship Id="rId87" Type="http://schemas.openxmlformats.org/officeDocument/2006/relationships/customXml" Target="../ink/ink115.xml"/><Relationship Id="rId110" Type="http://schemas.openxmlformats.org/officeDocument/2006/relationships/customXml" Target="../ink/ink127.xml"/><Relationship Id="rId115" Type="http://schemas.openxmlformats.org/officeDocument/2006/relationships/image" Target="../media/image162.png"/><Relationship Id="rId131" Type="http://schemas.openxmlformats.org/officeDocument/2006/relationships/customXml" Target="../ink/ink138.xml"/><Relationship Id="rId136" Type="http://schemas.openxmlformats.org/officeDocument/2006/relationships/customXml" Target="../ink/ink141.xml"/><Relationship Id="rId61" Type="http://schemas.openxmlformats.org/officeDocument/2006/relationships/image" Target="../media/image136.png"/><Relationship Id="rId82" Type="http://schemas.openxmlformats.org/officeDocument/2006/relationships/image" Target="../media/image146.png"/><Relationship Id="rId19" Type="http://schemas.openxmlformats.org/officeDocument/2006/relationships/customXml" Target="../ink/ink80.xml"/><Relationship Id="rId14" Type="http://schemas.openxmlformats.org/officeDocument/2006/relationships/image" Target="../media/image113.png"/><Relationship Id="rId30" Type="http://schemas.openxmlformats.org/officeDocument/2006/relationships/image" Target="../media/image121.png"/><Relationship Id="rId35" Type="http://schemas.openxmlformats.org/officeDocument/2006/relationships/image" Target="../media/image123.png"/><Relationship Id="rId56" Type="http://schemas.openxmlformats.org/officeDocument/2006/relationships/customXml" Target="../ink/ink99.xml"/><Relationship Id="rId77" Type="http://schemas.openxmlformats.org/officeDocument/2006/relationships/customXml" Target="../ink/ink110.xml"/><Relationship Id="rId100" Type="http://schemas.openxmlformats.org/officeDocument/2006/relationships/image" Target="../media/image155.png"/><Relationship Id="rId105" Type="http://schemas.openxmlformats.org/officeDocument/2006/relationships/customXml" Target="../ink/ink124.xml"/><Relationship Id="rId126" Type="http://schemas.openxmlformats.org/officeDocument/2006/relationships/customXml" Target="../ink/ink135.xml"/><Relationship Id="rId147" Type="http://schemas.openxmlformats.org/officeDocument/2006/relationships/image" Target="../media/image177.png"/><Relationship Id="rId8" Type="http://schemas.openxmlformats.org/officeDocument/2006/relationships/image" Target="../media/image111.png"/><Relationship Id="rId51" Type="http://schemas.openxmlformats.org/officeDocument/2006/relationships/image" Target="../media/image131.png"/><Relationship Id="rId72" Type="http://schemas.openxmlformats.org/officeDocument/2006/relationships/image" Target="../media/image141.png"/><Relationship Id="rId93" Type="http://schemas.openxmlformats.org/officeDocument/2006/relationships/customXml" Target="../ink/ink118.xml"/><Relationship Id="rId98" Type="http://schemas.openxmlformats.org/officeDocument/2006/relationships/image" Target="../media/image154.png"/><Relationship Id="rId121" Type="http://schemas.openxmlformats.org/officeDocument/2006/relationships/image" Target="../media/image165.png"/><Relationship Id="rId142" Type="http://schemas.openxmlformats.org/officeDocument/2006/relationships/customXml" Target="../ink/ink144.xml"/><Relationship Id="rId3" Type="http://schemas.openxmlformats.org/officeDocument/2006/relationships/customXml" Target="../ink/ink72.xml"/><Relationship Id="rId25" Type="http://schemas.openxmlformats.org/officeDocument/2006/relationships/customXml" Target="../ink/ink83.xml"/><Relationship Id="rId46" Type="http://schemas.openxmlformats.org/officeDocument/2006/relationships/customXml" Target="../ink/ink94.xml"/><Relationship Id="rId67" Type="http://schemas.openxmlformats.org/officeDocument/2006/relationships/image" Target="../media/image139.png"/><Relationship Id="rId116" Type="http://schemas.openxmlformats.org/officeDocument/2006/relationships/customXml" Target="../ink/ink130.xml"/><Relationship Id="rId137" Type="http://schemas.openxmlformats.org/officeDocument/2006/relationships/image" Target="../media/image172.png"/><Relationship Id="rId20" Type="http://schemas.openxmlformats.org/officeDocument/2006/relationships/image" Target="../media/image116.png"/><Relationship Id="rId41" Type="http://schemas.openxmlformats.org/officeDocument/2006/relationships/image" Target="../media/image126.png"/><Relationship Id="rId62" Type="http://schemas.openxmlformats.org/officeDocument/2006/relationships/customXml" Target="../ink/ink102.xml"/><Relationship Id="rId83" Type="http://schemas.openxmlformats.org/officeDocument/2006/relationships/customXml" Target="../ink/ink113.xml"/><Relationship Id="rId88" Type="http://schemas.openxmlformats.org/officeDocument/2006/relationships/image" Target="../media/image149.png"/><Relationship Id="rId111" Type="http://schemas.openxmlformats.org/officeDocument/2006/relationships/image" Target="../media/image160.png"/><Relationship Id="rId132" Type="http://schemas.openxmlformats.org/officeDocument/2006/relationships/image" Target="../media/image170.png"/><Relationship Id="rId15" Type="http://schemas.openxmlformats.org/officeDocument/2006/relationships/customXml" Target="../ink/ink78.xml"/><Relationship Id="rId36" Type="http://schemas.openxmlformats.org/officeDocument/2006/relationships/customXml" Target="../ink/ink89.xml"/><Relationship Id="rId57" Type="http://schemas.openxmlformats.org/officeDocument/2006/relationships/image" Target="../media/image134.png"/><Relationship Id="rId106" Type="http://schemas.openxmlformats.org/officeDocument/2006/relationships/customXml" Target="../ink/ink125.xml"/><Relationship Id="rId127" Type="http://schemas.openxmlformats.org/officeDocument/2006/relationships/image" Target="../media/image168.png"/><Relationship Id="rId10" Type="http://schemas.openxmlformats.org/officeDocument/2006/relationships/image" Target="../media/image112.png"/><Relationship Id="rId31" Type="http://schemas.openxmlformats.org/officeDocument/2006/relationships/customXml" Target="../ink/ink86.xml"/><Relationship Id="rId52" Type="http://schemas.openxmlformats.org/officeDocument/2006/relationships/customXml" Target="../ink/ink97.xml"/><Relationship Id="rId73" Type="http://schemas.openxmlformats.org/officeDocument/2006/relationships/customXml" Target="../ink/ink108.xml"/><Relationship Id="rId78" Type="http://schemas.openxmlformats.org/officeDocument/2006/relationships/image" Target="../media/image144.png"/><Relationship Id="rId94" Type="http://schemas.openxmlformats.org/officeDocument/2006/relationships/image" Target="../media/image152.png"/><Relationship Id="rId99" Type="http://schemas.openxmlformats.org/officeDocument/2006/relationships/customXml" Target="../ink/ink121.xml"/><Relationship Id="rId101" Type="http://schemas.openxmlformats.org/officeDocument/2006/relationships/customXml" Target="../ink/ink122.xml"/><Relationship Id="rId122" Type="http://schemas.openxmlformats.org/officeDocument/2006/relationships/customXml" Target="../ink/ink133.xml"/><Relationship Id="rId143" Type="http://schemas.openxmlformats.org/officeDocument/2006/relationships/image" Target="../media/image175.png"/><Relationship Id="rId4" Type="http://schemas.openxmlformats.org/officeDocument/2006/relationships/image" Target="../media/image109.png"/><Relationship Id="rId9" Type="http://schemas.openxmlformats.org/officeDocument/2006/relationships/customXml" Target="../ink/ink75.xml"/><Relationship Id="rId26" Type="http://schemas.openxmlformats.org/officeDocument/2006/relationships/image" Target="../media/image119.png"/><Relationship Id="rId47" Type="http://schemas.openxmlformats.org/officeDocument/2006/relationships/image" Target="../media/image129.png"/><Relationship Id="rId68" Type="http://schemas.openxmlformats.org/officeDocument/2006/relationships/customXml" Target="../ink/ink105.xml"/><Relationship Id="rId89" Type="http://schemas.openxmlformats.org/officeDocument/2006/relationships/customXml" Target="../ink/ink116.xml"/><Relationship Id="rId112" Type="http://schemas.openxmlformats.org/officeDocument/2006/relationships/customXml" Target="../ink/ink128.xml"/><Relationship Id="rId133" Type="http://schemas.openxmlformats.org/officeDocument/2006/relationships/customXml" Target="../ink/ink139.xml"/><Relationship Id="rId16" Type="http://schemas.openxmlformats.org/officeDocument/2006/relationships/image" Target="../media/image114.png"/><Relationship Id="rId37" Type="http://schemas.openxmlformats.org/officeDocument/2006/relationships/image" Target="../media/image124.png"/><Relationship Id="rId58" Type="http://schemas.openxmlformats.org/officeDocument/2006/relationships/customXml" Target="../ink/ink100.xml"/><Relationship Id="rId79" Type="http://schemas.openxmlformats.org/officeDocument/2006/relationships/customXml" Target="../ink/ink111.xml"/><Relationship Id="rId102" Type="http://schemas.openxmlformats.org/officeDocument/2006/relationships/image" Target="../media/image156.png"/><Relationship Id="rId123" Type="http://schemas.openxmlformats.org/officeDocument/2006/relationships/image" Target="../media/image166.png"/><Relationship Id="rId144" Type="http://schemas.openxmlformats.org/officeDocument/2006/relationships/customXml" Target="../ink/ink14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" descr="A picture containing graphical user interfac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0266" y="1600061"/>
            <a:ext cx="2711661" cy="4823828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"/>
          <p:cNvSpPr/>
          <p:nvPr/>
        </p:nvSpPr>
        <p:spPr>
          <a:xfrm>
            <a:off x="2574" y="6541961"/>
            <a:ext cx="9910205" cy="328446"/>
          </a:xfrm>
          <a:prstGeom prst="rect">
            <a:avLst/>
          </a:prstGeom>
          <a:solidFill>
            <a:srgbClr val="38D4D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" name="Google Shape;86;p1"/>
          <p:cNvSpPr txBox="1"/>
          <p:nvPr/>
        </p:nvSpPr>
        <p:spPr>
          <a:xfrm>
            <a:off x="6945735" y="6591677"/>
            <a:ext cx="2942598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 b="1" i="0" u="none" strike="noStrike" cap="none">
                <a:solidFill>
                  <a:schemeClr val="lt1"/>
                </a:solidFill>
                <a:latin typeface="Arial Rounded"/>
                <a:ea typeface="Arial Rounded"/>
                <a:cs typeface="Arial Rounded"/>
                <a:sym typeface="Arial Rounded"/>
              </a:rPr>
              <a:t>Developing Experts Copyright 2022 All Rights Reserved</a:t>
            </a:r>
            <a:endParaRPr/>
          </a:p>
        </p:txBody>
      </p:sp>
      <p:sp>
        <p:nvSpPr>
          <p:cNvPr id="87" name="Google Shape;87;p1"/>
          <p:cNvSpPr/>
          <p:nvPr/>
        </p:nvSpPr>
        <p:spPr>
          <a:xfrm>
            <a:off x="182624" y="1365420"/>
            <a:ext cx="2639201" cy="215295"/>
          </a:xfrm>
          <a:prstGeom prst="roundRect">
            <a:avLst>
              <a:gd name="adj" fmla="val 16667"/>
            </a:avLst>
          </a:prstGeom>
          <a:solidFill>
            <a:srgbClr val="38D4D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 i="0" u="none" strike="noStrike" cap="none">
                <a:solidFill>
                  <a:schemeClr val="lt1"/>
                </a:solidFill>
                <a:latin typeface="Arial Rounded"/>
                <a:ea typeface="Arial Rounded"/>
                <a:cs typeface="Arial Rounded"/>
                <a:sym typeface="Arial Rounded"/>
              </a:rPr>
              <a:t>Lesson Sequence</a:t>
            </a:r>
            <a:endParaRPr/>
          </a:p>
        </p:txBody>
      </p:sp>
      <p:sp>
        <p:nvSpPr>
          <p:cNvPr id="88" name="Google Shape;88;p1"/>
          <p:cNvSpPr txBox="1"/>
          <p:nvPr/>
        </p:nvSpPr>
        <p:spPr>
          <a:xfrm>
            <a:off x="4989879" y="179209"/>
            <a:ext cx="3262915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 i="0" u="none" strike="noStrike" cap="none">
                <a:solidFill>
                  <a:schemeClr val="lt1"/>
                </a:solidFill>
                <a:latin typeface="Arial Rounded"/>
                <a:ea typeface="Arial Rounded"/>
                <a:cs typeface="Arial Rounded"/>
                <a:sym typeface="Arial Rounded"/>
              </a:rPr>
              <a:t>Careers connected to the human body: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doctor, nurse, massage therapist, personal trainer, theatre technician  </a:t>
            </a:r>
            <a:endParaRPr sz="1200" b="1">
              <a:solidFill>
                <a:schemeClr val="lt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89" name="Google Shape;89;p1" descr="A picture containing person, indoor, underpants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59253" y="150579"/>
            <a:ext cx="1398042" cy="753631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"/>
          <p:cNvSpPr/>
          <p:nvPr/>
        </p:nvSpPr>
        <p:spPr>
          <a:xfrm>
            <a:off x="2922238" y="1337744"/>
            <a:ext cx="2909243" cy="5066705"/>
          </a:xfrm>
          <a:prstGeom prst="roundRect">
            <a:avLst>
              <a:gd name="adj" fmla="val 2453"/>
            </a:avLst>
          </a:prstGeom>
          <a:noFill/>
          <a:ln w="19050" cap="flat" cmpd="sng">
            <a:solidFill>
              <a:srgbClr val="00919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" name="Google Shape;91;p1"/>
          <p:cNvSpPr/>
          <p:nvPr/>
        </p:nvSpPr>
        <p:spPr>
          <a:xfrm>
            <a:off x="-4205" y="0"/>
            <a:ext cx="9910205" cy="1041722"/>
          </a:xfrm>
          <a:prstGeom prst="rect">
            <a:avLst/>
          </a:prstGeom>
          <a:solidFill>
            <a:srgbClr val="38D4D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" name="Google Shape;92;p1"/>
          <p:cNvSpPr/>
          <p:nvPr/>
        </p:nvSpPr>
        <p:spPr>
          <a:xfrm>
            <a:off x="972629" y="157126"/>
            <a:ext cx="8769800" cy="734588"/>
          </a:xfrm>
          <a:prstGeom prst="roundRect">
            <a:avLst>
              <a:gd name="adj" fmla="val 11185"/>
            </a:avLst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" name="Google Shape;93;p1"/>
          <p:cNvSpPr txBox="1"/>
          <p:nvPr/>
        </p:nvSpPr>
        <p:spPr>
          <a:xfrm>
            <a:off x="1033946" y="182420"/>
            <a:ext cx="3849474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chemeClr val="lt1"/>
                </a:solidFill>
                <a:latin typeface="Arial Rounded"/>
                <a:ea typeface="Arial Rounded"/>
                <a:cs typeface="Arial Rounded"/>
                <a:sym typeface="Arial Rounded"/>
              </a:rPr>
              <a:t>Knowledge Organiser: Year 6 Electricity</a:t>
            </a:r>
            <a:endParaRPr sz="1200" b="1">
              <a:solidFill>
                <a:schemeClr val="lt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94" name="Google Shape;94;p1"/>
          <p:cNvSpPr txBox="1"/>
          <p:nvPr/>
        </p:nvSpPr>
        <p:spPr>
          <a:xfrm>
            <a:off x="880476" y="1669146"/>
            <a:ext cx="1869168" cy="43088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1" i="0" u="none" strike="noStrike" dirty="0">
                <a:solidFill>
                  <a:srgbClr val="807E80"/>
                </a:solidFill>
                <a:latin typeface="Arial Rounded"/>
                <a:ea typeface="Arial Rounded"/>
                <a:cs typeface="Arial Rounded"/>
                <a:sym typeface="Arial Rounded"/>
              </a:rPr>
              <a:t>1. </a:t>
            </a:r>
            <a:r>
              <a:rPr lang="en-GB" sz="1100" b="1" dirty="0">
                <a:solidFill>
                  <a:srgbClr val="807E80"/>
                </a:solidFill>
                <a:latin typeface="Arial Rounded"/>
                <a:ea typeface="Arial Rounded"/>
                <a:cs typeface="Arial Rounded"/>
                <a:sym typeface="Arial Rounded"/>
              </a:rPr>
              <a:t>Describe the parts of an electric circuit</a:t>
            </a:r>
            <a:endParaRPr sz="1100" b="1" dirty="0">
              <a:solidFill>
                <a:srgbClr val="807E8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95" name="Google Shape;95;p1"/>
          <p:cNvSpPr txBox="1"/>
          <p:nvPr/>
        </p:nvSpPr>
        <p:spPr>
          <a:xfrm>
            <a:off x="4611193" y="174297"/>
            <a:ext cx="3902772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l"/>
            <a:r>
              <a:rPr lang="en-GB" sz="1200" dirty="0">
                <a:solidFill>
                  <a:schemeClr val="bg1"/>
                </a:solidFill>
                <a:latin typeface="Arial Rounded MT Bold" panose="020F0704030504030204" pitchFamily="34" charset="0"/>
                <a:ea typeface="Arial Rounded"/>
                <a:cs typeface="Arial Rounded"/>
                <a:sym typeface="Arial Rounded"/>
              </a:rPr>
              <a:t>Careers connected to electricity: </a:t>
            </a:r>
            <a:r>
              <a:rPr lang="en-GB" sz="1200" i="0" dirty="0">
                <a:solidFill>
                  <a:schemeClr val="bg1"/>
                </a:solidFill>
                <a:effectLst/>
                <a:latin typeface="Arial Rounded MT Bold" panose="020F0704030504030204" pitchFamily="34" charset="0"/>
              </a:rPr>
              <a:t>mechanical engineering technician, electricity distribution worker, electrical engineer, energy engineer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1" dirty="0">
              <a:solidFill>
                <a:schemeClr val="lt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96" name="Google Shape;96;p1"/>
          <p:cNvSpPr txBox="1"/>
          <p:nvPr/>
        </p:nvSpPr>
        <p:spPr>
          <a:xfrm>
            <a:off x="891505" y="2473600"/>
            <a:ext cx="1841147" cy="60016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1" i="0" u="none" strike="noStrike" dirty="0">
                <a:solidFill>
                  <a:srgbClr val="807E80"/>
                </a:solidFill>
                <a:latin typeface="Arial Rounded"/>
                <a:ea typeface="Arial Rounded"/>
                <a:cs typeface="Arial Rounded"/>
                <a:sym typeface="Arial Rounded"/>
              </a:rPr>
              <a:t>2. </a:t>
            </a:r>
            <a:r>
              <a:rPr lang="en-GB" sz="1100" b="1" dirty="0">
                <a:solidFill>
                  <a:srgbClr val="807E80"/>
                </a:solidFill>
                <a:latin typeface="Arial Rounded"/>
                <a:ea typeface="Arial Rounded"/>
                <a:cs typeface="Arial Rounded"/>
                <a:sym typeface="Arial Rounded"/>
              </a:rPr>
              <a:t>Explore voltage and its effect on an electrical circuit</a:t>
            </a:r>
            <a:endParaRPr sz="1100" b="1" dirty="0">
              <a:solidFill>
                <a:srgbClr val="807E8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97" name="Google Shape;97;p1"/>
          <p:cNvSpPr txBox="1"/>
          <p:nvPr/>
        </p:nvSpPr>
        <p:spPr>
          <a:xfrm>
            <a:off x="908497" y="3301674"/>
            <a:ext cx="1841147" cy="60016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1" i="0" u="none" strike="noStrike" dirty="0">
                <a:solidFill>
                  <a:srgbClr val="807E80"/>
                </a:solidFill>
                <a:latin typeface="Arial Rounded"/>
                <a:ea typeface="Arial Rounded"/>
                <a:cs typeface="Arial Rounded"/>
                <a:sym typeface="Arial Rounded"/>
              </a:rPr>
              <a:t>3. </a:t>
            </a:r>
            <a:r>
              <a:rPr lang="en-GB" sz="1100" b="1" dirty="0">
                <a:solidFill>
                  <a:srgbClr val="807E80"/>
                </a:solidFill>
                <a:latin typeface="Arial Rounded"/>
                <a:ea typeface="Arial Rounded"/>
                <a:cs typeface="Arial Rounded"/>
                <a:sym typeface="Arial Rounded"/>
              </a:rPr>
              <a:t>Apply knowledge to identify and correct problems in a circuit</a:t>
            </a:r>
            <a:endParaRPr sz="1100" b="1" dirty="0">
              <a:solidFill>
                <a:srgbClr val="807E8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98" name="Google Shape;98;p1"/>
          <p:cNvSpPr txBox="1"/>
          <p:nvPr/>
        </p:nvSpPr>
        <p:spPr>
          <a:xfrm>
            <a:off x="901542" y="4113973"/>
            <a:ext cx="1841147" cy="60016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1" i="0" u="none" strike="noStrike" dirty="0">
                <a:solidFill>
                  <a:srgbClr val="807E80"/>
                </a:solidFill>
                <a:latin typeface="Arial Rounded"/>
                <a:ea typeface="Arial Rounded"/>
                <a:cs typeface="Arial Rounded"/>
                <a:sym typeface="Arial Rounded"/>
              </a:rPr>
              <a:t>4. </a:t>
            </a:r>
            <a:r>
              <a:rPr lang="en-GB" sz="1100" b="1" dirty="0">
                <a:solidFill>
                  <a:srgbClr val="807E80"/>
                </a:solidFill>
                <a:latin typeface="Arial Rounded"/>
                <a:ea typeface="Arial Rounded"/>
                <a:cs typeface="Arial Rounded"/>
                <a:sym typeface="Arial Rounded"/>
              </a:rPr>
              <a:t>Investigate what affects the output of a circuit</a:t>
            </a:r>
            <a:endParaRPr sz="1100" b="1" dirty="0">
              <a:solidFill>
                <a:srgbClr val="807E8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99" name="Google Shape;99;p1"/>
          <p:cNvSpPr txBox="1"/>
          <p:nvPr/>
        </p:nvSpPr>
        <p:spPr>
          <a:xfrm>
            <a:off x="880476" y="4932556"/>
            <a:ext cx="1841147" cy="43088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1" i="0" u="none" strike="noStrike" dirty="0">
                <a:solidFill>
                  <a:srgbClr val="807E80"/>
                </a:solidFill>
                <a:latin typeface="Arial Rounded"/>
                <a:ea typeface="Arial Rounded"/>
                <a:cs typeface="Arial Rounded"/>
                <a:sym typeface="Arial Rounded"/>
              </a:rPr>
              <a:t>5. </a:t>
            </a:r>
            <a:r>
              <a:rPr lang="en-GB" sz="1100" b="1" dirty="0">
                <a:solidFill>
                  <a:srgbClr val="807E80"/>
                </a:solidFill>
                <a:latin typeface="Arial Rounded"/>
                <a:ea typeface="Arial Rounded"/>
                <a:cs typeface="Arial Rounded"/>
                <a:sym typeface="Arial Rounded"/>
              </a:rPr>
              <a:t>Build a set of traffic lights</a:t>
            </a:r>
            <a:endParaRPr sz="1100" b="1" dirty="0">
              <a:solidFill>
                <a:srgbClr val="807E8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100" name="Google Shape;100;p1"/>
          <p:cNvSpPr txBox="1"/>
          <p:nvPr/>
        </p:nvSpPr>
        <p:spPr>
          <a:xfrm>
            <a:off x="901541" y="5753831"/>
            <a:ext cx="1841147" cy="60016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1" i="0" u="none" strike="noStrike" dirty="0">
                <a:solidFill>
                  <a:srgbClr val="807E80"/>
                </a:solidFill>
                <a:latin typeface="Arial Rounded"/>
                <a:ea typeface="Arial Rounded"/>
                <a:cs typeface="Arial Rounded"/>
                <a:sym typeface="Arial Rounded"/>
              </a:rPr>
              <a:t>6. </a:t>
            </a:r>
            <a:r>
              <a:rPr lang="en-GB" sz="1100" b="1" dirty="0">
                <a:solidFill>
                  <a:srgbClr val="807E80"/>
                </a:solidFill>
                <a:latin typeface="Arial Rounded"/>
                <a:ea typeface="Arial Rounded"/>
                <a:cs typeface="Arial Rounded"/>
                <a:sym typeface="Arial Rounded"/>
              </a:rPr>
              <a:t>Apply knowledge of conductors and insulators</a:t>
            </a:r>
            <a:endParaRPr sz="1100" b="1" dirty="0">
              <a:solidFill>
                <a:srgbClr val="807E8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101" name="Google Shape;101;p1" descr="A picture containing text, tableware, plate, dishware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1726" y="73195"/>
            <a:ext cx="815839" cy="858358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1"/>
          <p:cNvSpPr/>
          <p:nvPr/>
        </p:nvSpPr>
        <p:spPr>
          <a:xfrm>
            <a:off x="475003" y="878999"/>
            <a:ext cx="394092" cy="370318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" name="Google Shape;103;p1"/>
          <p:cNvSpPr/>
          <p:nvPr/>
        </p:nvSpPr>
        <p:spPr>
          <a:xfrm>
            <a:off x="499812" y="898438"/>
            <a:ext cx="344937" cy="331440"/>
          </a:xfrm>
          <a:prstGeom prst="ellipse">
            <a:avLst/>
          </a:prstGeom>
          <a:solidFill>
            <a:srgbClr val="38D4D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1"/>
          <p:cNvSpPr/>
          <p:nvPr/>
        </p:nvSpPr>
        <p:spPr>
          <a:xfrm>
            <a:off x="952183" y="691242"/>
            <a:ext cx="669483" cy="674169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" name="Google Shape;105;p1"/>
          <p:cNvSpPr/>
          <p:nvPr/>
        </p:nvSpPr>
        <p:spPr>
          <a:xfrm>
            <a:off x="983670" y="714902"/>
            <a:ext cx="608200" cy="591655"/>
          </a:xfrm>
          <a:prstGeom prst="ellipse">
            <a:avLst/>
          </a:prstGeom>
          <a:solidFill>
            <a:srgbClr val="38D4D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" name="Google Shape;106;p1"/>
          <p:cNvSpPr/>
          <p:nvPr/>
        </p:nvSpPr>
        <p:spPr>
          <a:xfrm>
            <a:off x="1703503" y="615008"/>
            <a:ext cx="544776" cy="536919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" name="Google Shape;107;p1"/>
          <p:cNvSpPr/>
          <p:nvPr/>
        </p:nvSpPr>
        <p:spPr>
          <a:xfrm>
            <a:off x="1725919" y="635429"/>
            <a:ext cx="501550" cy="482139"/>
          </a:xfrm>
          <a:prstGeom prst="ellipse">
            <a:avLst/>
          </a:prstGeom>
          <a:solidFill>
            <a:srgbClr val="38D4D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" name="Google Shape;108;p1"/>
          <p:cNvSpPr/>
          <p:nvPr/>
        </p:nvSpPr>
        <p:spPr>
          <a:xfrm>
            <a:off x="2312304" y="745813"/>
            <a:ext cx="533822" cy="524656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" name="Google Shape;109;p1"/>
          <p:cNvSpPr/>
          <p:nvPr/>
        </p:nvSpPr>
        <p:spPr>
          <a:xfrm>
            <a:off x="2338502" y="768630"/>
            <a:ext cx="483323" cy="473345"/>
          </a:xfrm>
          <a:prstGeom prst="ellipse">
            <a:avLst/>
          </a:prstGeom>
          <a:solidFill>
            <a:srgbClr val="38D4D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" name="Google Shape;110;p1"/>
          <p:cNvSpPr/>
          <p:nvPr/>
        </p:nvSpPr>
        <p:spPr>
          <a:xfrm>
            <a:off x="2901363" y="592912"/>
            <a:ext cx="544776" cy="524656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" name="Google Shape;111;p1"/>
          <p:cNvSpPr/>
          <p:nvPr/>
        </p:nvSpPr>
        <p:spPr>
          <a:xfrm>
            <a:off x="2931537" y="617252"/>
            <a:ext cx="486001" cy="483750"/>
          </a:xfrm>
          <a:prstGeom prst="ellipse">
            <a:avLst/>
          </a:prstGeom>
          <a:solidFill>
            <a:srgbClr val="38D4D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" name="Google Shape;112;p1"/>
          <p:cNvSpPr/>
          <p:nvPr/>
        </p:nvSpPr>
        <p:spPr>
          <a:xfrm>
            <a:off x="3511545" y="763207"/>
            <a:ext cx="486961" cy="448363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" name="Google Shape;113;p1"/>
          <p:cNvSpPr/>
          <p:nvPr/>
        </p:nvSpPr>
        <p:spPr>
          <a:xfrm>
            <a:off x="3535807" y="782689"/>
            <a:ext cx="439018" cy="411325"/>
          </a:xfrm>
          <a:prstGeom prst="ellipse">
            <a:avLst/>
          </a:prstGeom>
          <a:solidFill>
            <a:srgbClr val="38D4D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" name="Google Shape;114;p1"/>
          <p:cNvSpPr/>
          <p:nvPr/>
        </p:nvSpPr>
        <p:spPr>
          <a:xfrm>
            <a:off x="4067651" y="784575"/>
            <a:ext cx="356391" cy="329183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" name="Google Shape;115;p1"/>
          <p:cNvSpPr/>
          <p:nvPr/>
        </p:nvSpPr>
        <p:spPr>
          <a:xfrm>
            <a:off x="4087540" y="803081"/>
            <a:ext cx="314895" cy="289836"/>
          </a:xfrm>
          <a:prstGeom prst="ellipse">
            <a:avLst/>
          </a:prstGeom>
          <a:solidFill>
            <a:srgbClr val="38D4D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6" name="Google Shape;116;p1" descr="Icon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48274" y="851827"/>
            <a:ext cx="422072" cy="395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" descr="Icon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19181" y="776582"/>
            <a:ext cx="537111" cy="377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" descr="Icon&#10;&#10;Description automatically generated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761920" y="661822"/>
            <a:ext cx="391342" cy="429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" descr="Icon&#10;&#10;Description automatically generated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996943" y="643381"/>
            <a:ext cx="353616" cy="4144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1" descr="Icon&#10;&#10;Description automatically generated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573306" y="857479"/>
            <a:ext cx="373687" cy="2546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1" descr="Icon&#10;&#10;Description automatically generated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4019007" y="693785"/>
            <a:ext cx="486961" cy="4626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1" descr="Icon&#10;&#10;Description automatically generated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2251453" y="707360"/>
            <a:ext cx="647405" cy="604879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1"/>
          <p:cNvSpPr/>
          <p:nvPr/>
        </p:nvSpPr>
        <p:spPr>
          <a:xfrm>
            <a:off x="5976681" y="1192301"/>
            <a:ext cx="3796388" cy="5212148"/>
          </a:xfrm>
          <a:prstGeom prst="roundRect">
            <a:avLst>
              <a:gd name="adj" fmla="val 1281"/>
            </a:avLst>
          </a:prstGeom>
          <a:noFill/>
          <a:ln w="19050" cap="flat" cmpd="sng">
            <a:solidFill>
              <a:srgbClr val="00919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Google Shape;124;p1"/>
          <p:cNvSpPr txBox="1"/>
          <p:nvPr/>
        </p:nvSpPr>
        <p:spPr>
          <a:xfrm>
            <a:off x="-532563" y="703385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6" name="Google Shape;126;p1"/>
          <p:cNvPicPr preferRelativeResize="0"/>
          <p:nvPr/>
        </p:nvPicPr>
        <p:blipFill rotWithShape="1">
          <a:blip r:embed="rId13">
            <a:alphaModFix/>
          </a:blip>
          <a:srcRect l="7337" b="9870"/>
          <a:stretch/>
        </p:blipFill>
        <p:spPr>
          <a:xfrm>
            <a:off x="3020004" y="4794830"/>
            <a:ext cx="1450911" cy="15315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1"/>
          <p:cNvPicPr preferRelativeResize="0"/>
          <p:nvPr/>
        </p:nvPicPr>
        <p:blipFill rotWithShape="1">
          <a:blip r:embed="rId14">
            <a:alphaModFix/>
          </a:blip>
          <a:srcRect l="60983" b="19995"/>
          <a:stretch/>
        </p:blipFill>
        <p:spPr>
          <a:xfrm>
            <a:off x="3174055" y="1697290"/>
            <a:ext cx="893596" cy="1832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1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6100367" y="2692712"/>
            <a:ext cx="783033" cy="783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1"/>
          <p:cNvPicPr preferRelativeResize="0"/>
          <p:nvPr/>
        </p:nvPicPr>
        <p:blipFill rotWithShape="1">
          <a:blip r:embed="rId16">
            <a:alphaModFix/>
          </a:blip>
          <a:srcRect t="67745"/>
          <a:stretch/>
        </p:blipFill>
        <p:spPr>
          <a:xfrm>
            <a:off x="6033056" y="3529627"/>
            <a:ext cx="3727743" cy="1018969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1"/>
          <p:cNvSpPr txBox="1"/>
          <p:nvPr/>
        </p:nvSpPr>
        <p:spPr>
          <a:xfrm>
            <a:off x="3198575" y="3857317"/>
            <a:ext cx="2600029" cy="600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1" dirty="0">
                <a:solidFill>
                  <a:srgbClr val="7F7F7F"/>
                </a:solidFill>
                <a:latin typeface="Arial Rounded"/>
                <a:ea typeface="Arial Rounded"/>
                <a:cs typeface="Arial Rounded"/>
                <a:sym typeface="Arial Rounded"/>
              </a:rPr>
              <a:t>Wires are always drawn with a </a:t>
            </a:r>
            <a:r>
              <a:rPr lang="en-GB" sz="1100" b="1" dirty="0">
                <a:solidFill>
                  <a:schemeClr val="accent6"/>
                </a:solidFill>
                <a:latin typeface="Arial Rounded"/>
                <a:ea typeface="Arial Rounded"/>
                <a:cs typeface="Arial Rounded"/>
                <a:sym typeface="Arial Rounded"/>
              </a:rPr>
              <a:t>straight line </a:t>
            </a:r>
            <a:r>
              <a:rPr lang="en-GB" sz="1100" b="1" dirty="0">
                <a:solidFill>
                  <a:srgbClr val="7F7F7F"/>
                </a:solidFill>
                <a:latin typeface="Arial Rounded"/>
                <a:ea typeface="Arial Rounded"/>
                <a:cs typeface="Arial Rounded"/>
                <a:sym typeface="Arial Rounded"/>
              </a:rPr>
              <a:t>using a </a:t>
            </a:r>
            <a:r>
              <a:rPr lang="en-GB" sz="1100" b="1" dirty="0">
                <a:solidFill>
                  <a:schemeClr val="accent6"/>
                </a:solidFill>
                <a:latin typeface="Arial Rounded"/>
                <a:ea typeface="Arial Rounded"/>
                <a:cs typeface="Arial Rounded"/>
                <a:sym typeface="Arial Rounded"/>
              </a:rPr>
              <a:t>ruler</a:t>
            </a:r>
            <a:r>
              <a:rPr lang="en-GB" sz="1100" b="1" dirty="0">
                <a:solidFill>
                  <a:srgbClr val="7F7F7F"/>
                </a:solidFill>
                <a:latin typeface="Arial Rounded"/>
                <a:ea typeface="Arial Rounded"/>
                <a:cs typeface="Arial Rounded"/>
                <a:sym typeface="Arial Rounded"/>
              </a:rPr>
              <a:t> in scientific diagrams.</a:t>
            </a:r>
            <a:endParaRPr dirty="0"/>
          </a:p>
        </p:txBody>
      </p:sp>
      <p:pic>
        <p:nvPicPr>
          <p:cNvPr id="131" name="Google Shape;131;p1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6616419" y="4467237"/>
            <a:ext cx="1719469" cy="1185840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1"/>
          <p:cNvSpPr/>
          <p:nvPr/>
        </p:nvSpPr>
        <p:spPr>
          <a:xfrm>
            <a:off x="3198575" y="1395220"/>
            <a:ext cx="2407720" cy="255218"/>
          </a:xfrm>
          <a:prstGeom prst="roundRect">
            <a:avLst>
              <a:gd name="adj" fmla="val 16667"/>
            </a:avLst>
          </a:prstGeom>
          <a:solidFill>
            <a:srgbClr val="38D4D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chemeClr val="lt1"/>
                </a:solidFill>
                <a:latin typeface="Arial Rounded"/>
                <a:ea typeface="Arial Rounded"/>
                <a:cs typeface="Arial Rounded"/>
                <a:sym typeface="Arial Rounded"/>
              </a:rPr>
              <a:t>Circuit Symbols</a:t>
            </a:r>
            <a:endParaRPr/>
          </a:p>
        </p:txBody>
      </p:sp>
      <p:sp>
        <p:nvSpPr>
          <p:cNvPr id="133" name="Google Shape;133;p1"/>
          <p:cNvSpPr/>
          <p:nvPr/>
        </p:nvSpPr>
        <p:spPr>
          <a:xfrm>
            <a:off x="6671015" y="1245567"/>
            <a:ext cx="2407720" cy="255218"/>
          </a:xfrm>
          <a:prstGeom prst="roundRect">
            <a:avLst>
              <a:gd name="adj" fmla="val 16667"/>
            </a:avLst>
          </a:prstGeom>
          <a:solidFill>
            <a:srgbClr val="38D4D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chemeClr val="lt1"/>
                </a:solidFill>
                <a:latin typeface="Arial Rounded"/>
                <a:ea typeface="Arial Rounded"/>
                <a:cs typeface="Arial Rounded"/>
                <a:sym typeface="Arial Rounded"/>
              </a:rPr>
              <a:t>Different Circuits</a:t>
            </a:r>
            <a:endParaRPr/>
          </a:p>
        </p:txBody>
      </p:sp>
      <p:sp>
        <p:nvSpPr>
          <p:cNvPr id="134" name="Google Shape;134;p1"/>
          <p:cNvSpPr txBox="1"/>
          <p:nvPr/>
        </p:nvSpPr>
        <p:spPr>
          <a:xfrm>
            <a:off x="4505968" y="4905325"/>
            <a:ext cx="1278572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1" dirty="0">
                <a:solidFill>
                  <a:srgbClr val="7F7F7F"/>
                </a:solidFill>
                <a:latin typeface="Arial Rounded"/>
                <a:ea typeface="Arial Rounded"/>
                <a:cs typeface="Arial Rounded"/>
                <a:sym typeface="Arial Rounded"/>
              </a:rPr>
              <a:t>The </a:t>
            </a:r>
            <a:r>
              <a:rPr lang="en-GB" sz="1100" b="1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current</a:t>
            </a:r>
            <a:r>
              <a:rPr lang="en-GB" sz="1100" b="1" dirty="0">
                <a:solidFill>
                  <a:srgbClr val="7F7F7F"/>
                </a:solidFill>
                <a:latin typeface="Arial Rounded"/>
                <a:ea typeface="Arial Rounded"/>
                <a:cs typeface="Arial Rounded"/>
                <a:sym typeface="Arial Rounded"/>
              </a:rPr>
              <a:t> flows from negative to positive. There are no gaps - it is a </a:t>
            </a:r>
            <a:r>
              <a:rPr lang="en-GB" sz="1100" b="1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complete</a:t>
            </a:r>
            <a:r>
              <a:rPr lang="en-GB" sz="1100" b="1" dirty="0">
                <a:solidFill>
                  <a:srgbClr val="7F7F7F"/>
                </a:solidFill>
                <a:latin typeface="Arial Rounded"/>
                <a:ea typeface="Arial Rounded"/>
                <a:cs typeface="Arial Rounded"/>
                <a:sym typeface="Arial Rounded"/>
              </a:rPr>
              <a:t> circuit and the bulb lights up.</a:t>
            </a:r>
            <a:endParaRPr dirty="0"/>
          </a:p>
        </p:txBody>
      </p:sp>
      <p:pic>
        <p:nvPicPr>
          <p:cNvPr id="135" name="Google Shape;135;p1"/>
          <p:cNvPicPr preferRelativeResize="0"/>
          <p:nvPr/>
        </p:nvPicPr>
        <p:blipFill rotWithShape="1">
          <a:blip r:embed="rId18">
            <a:alphaModFix/>
          </a:blip>
          <a:srcRect t="33750" b="34624"/>
          <a:stretch/>
        </p:blipFill>
        <p:spPr>
          <a:xfrm>
            <a:off x="6028391" y="1633174"/>
            <a:ext cx="3714038" cy="995040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1"/>
          <p:cNvSpPr txBox="1"/>
          <p:nvPr/>
        </p:nvSpPr>
        <p:spPr>
          <a:xfrm>
            <a:off x="7191865" y="2692712"/>
            <a:ext cx="2189727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1">
                <a:solidFill>
                  <a:srgbClr val="7F7F7F"/>
                </a:solidFill>
                <a:latin typeface="Arial Rounded"/>
                <a:ea typeface="Arial Rounded"/>
                <a:cs typeface="Arial Rounded"/>
                <a:sym typeface="Arial Rounded"/>
              </a:rPr>
              <a:t>Adding more cells (batteries) to a circuit will make bulbs </a:t>
            </a:r>
            <a:r>
              <a:rPr lang="en-GB" sz="1100" b="1">
                <a:solidFill>
                  <a:schemeClr val="accent1"/>
                </a:solidFill>
                <a:latin typeface="Arial Rounded"/>
                <a:ea typeface="Arial Rounded"/>
                <a:cs typeface="Arial Rounded"/>
                <a:sym typeface="Arial Rounded"/>
              </a:rPr>
              <a:t>brighter</a:t>
            </a:r>
            <a:r>
              <a:rPr lang="en-GB" sz="1100" b="1">
                <a:solidFill>
                  <a:srgbClr val="7F7F7F"/>
                </a:solidFill>
                <a:latin typeface="Arial Rounded"/>
                <a:ea typeface="Arial Rounded"/>
                <a:cs typeface="Arial Rounded"/>
                <a:sym typeface="Arial Rounded"/>
              </a:rPr>
              <a:t>, buzzers </a:t>
            </a:r>
            <a:r>
              <a:rPr lang="en-GB" sz="1100" b="1">
                <a:solidFill>
                  <a:schemeClr val="accent1"/>
                </a:solidFill>
                <a:latin typeface="Arial Rounded"/>
                <a:ea typeface="Arial Rounded"/>
                <a:cs typeface="Arial Rounded"/>
                <a:sym typeface="Arial Rounded"/>
              </a:rPr>
              <a:t>louder</a:t>
            </a:r>
            <a:r>
              <a:rPr lang="en-GB" sz="1100" b="1">
                <a:solidFill>
                  <a:srgbClr val="7F7F7F"/>
                </a:solidFill>
                <a:latin typeface="Arial Rounded"/>
                <a:ea typeface="Arial Rounded"/>
                <a:cs typeface="Arial Rounded"/>
                <a:sym typeface="Arial Rounded"/>
              </a:rPr>
              <a:t> and motors </a:t>
            </a:r>
            <a:r>
              <a:rPr lang="en-GB" sz="1100" b="1">
                <a:solidFill>
                  <a:schemeClr val="accent1"/>
                </a:solidFill>
                <a:latin typeface="Arial Rounded"/>
                <a:ea typeface="Arial Rounded"/>
                <a:cs typeface="Arial Rounded"/>
                <a:sym typeface="Arial Rounded"/>
              </a:rPr>
              <a:t>faster</a:t>
            </a:r>
            <a:r>
              <a:rPr lang="en-GB" sz="1100" b="1">
                <a:solidFill>
                  <a:srgbClr val="7F7F7F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/>
          </a:p>
        </p:txBody>
      </p:sp>
      <p:sp>
        <p:nvSpPr>
          <p:cNvPr id="137" name="Google Shape;137;p1"/>
          <p:cNvSpPr txBox="1"/>
          <p:nvPr/>
        </p:nvSpPr>
        <p:spPr>
          <a:xfrm>
            <a:off x="6028392" y="5799479"/>
            <a:ext cx="3714038" cy="6137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1">
                <a:solidFill>
                  <a:srgbClr val="7F7F7F"/>
                </a:solidFill>
                <a:latin typeface="Arial Rounded"/>
                <a:ea typeface="Arial Rounded"/>
                <a:cs typeface="Arial Rounded"/>
                <a:sym typeface="Arial Rounded"/>
              </a:rPr>
              <a:t>Switches can be placed in a </a:t>
            </a:r>
            <a:r>
              <a:rPr lang="en-GB" sz="1100" b="1">
                <a:solidFill>
                  <a:schemeClr val="accent6"/>
                </a:solidFill>
                <a:latin typeface="Arial Rounded"/>
                <a:ea typeface="Arial Rounded"/>
                <a:cs typeface="Arial Rounded"/>
                <a:sym typeface="Arial Rounded"/>
              </a:rPr>
              <a:t>parallel circuit</a:t>
            </a:r>
            <a:r>
              <a:rPr lang="en-GB" sz="1100" b="1">
                <a:solidFill>
                  <a:srgbClr val="7F7F7F"/>
                </a:solidFill>
                <a:latin typeface="Arial Rounded"/>
                <a:ea typeface="Arial Rounded"/>
                <a:cs typeface="Arial Rounded"/>
                <a:sym typeface="Arial Rounded"/>
              </a:rPr>
              <a:t>, so that 1 light can be turned on while another is off (just like in a house).</a:t>
            </a:r>
            <a:endParaRPr/>
          </a:p>
        </p:txBody>
      </p:sp>
      <p:pic>
        <p:nvPicPr>
          <p:cNvPr id="138" name="Google Shape;138;p1"/>
          <p:cNvPicPr preferRelativeResize="0"/>
          <p:nvPr/>
        </p:nvPicPr>
        <p:blipFill rotWithShape="1">
          <a:blip r:embed="rId19">
            <a:alphaModFix/>
          </a:blip>
          <a:srcRect t="9412" r="47949"/>
          <a:stretch/>
        </p:blipFill>
        <p:spPr>
          <a:xfrm>
            <a:off x="5080170" y="2177459"/>
            <a:ext cx="501083" cy="4507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1"/>
          <p:cNvPicPr preferRelativeResize="0"/>
          <p:nvPr/>
        </p:nvPicPr>
        <p:blipFill rotWithShape="1">
          <a:blip r:embed="rId20">
            <a:alphaModFix/>
          </a:blip>
          <a:srcRect l="48291" t="13650" b="18291"/>
          <a:stretch/>
        </p:blipFill>
        <p:spPr>
          <a:xfrm>
            <a:off x="5088485" y="1825036"/>
            <a:ext cx="498087" cy="3402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1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4669511" y="1832352"/>
            <a:ext cx="320368" cy="2893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1"/>
          <p:cNvPicPr preferRelativeResize="0"/>
          <p:nvPr/>
        </p:nvPicPr>
        <p:blipFill rotWithShape="1">
          <a:blip r:embed="rId22">
            <a:alphaModFix/>
          </a:blip>
          <a:srcRect/>
          <a:stretch/>
        </p:blipFill>
        <p:spPr>
          <a:xfrm>
            <a:off x="4579004" y="2310151"/>
            <a:ext cx="400753" cy="1860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1"/>
          <p:cNvPicPr preferRelativeResize="0"/>
          <p:nvPr/>
        </p:nvPicPr>
        <p:blipFill rotWithShape="1">
          <a:blip r:embed="rId23">
            <a:alphaModFix/>
          </a:blip>
          <a:srcRect/>
          <a:stretch/>
        </p:blipFill>
        <p:spPr>
          <a:xfrm>
            <a:off x="8513965" y="4708421"/>
            <a:ext cx="810572" cy="8105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F3450ED-711D-9CA7-0009-A6A90382976C}"/>
              </a:ext>
            </a:extLst>
          </p:cNvPr>
          <p:cNvPicPr>
            <a:picLocks noChangeAspect="1"/>
          </p:cNvPicPr>
          <p:nvPr/>
        </p:nvPicPr>
        <p:blipFill rotWithShape="1">
          <a:blip r:embed="rId24"/>
          <a:srcRect l="1" t="79882" r="-4685"/>
          <a:stretch/>
        </p:blipFill>
        <p:spPr>
          <a:xfrm>
            <a:off x="4647374" y="2684650"/>
            <a:ext cx="931794" cy="46117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E09C886-EF77-EE53-B245-7991E6ADAF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1097" y="153051"/>
            <a:ext cx="594152" cy="734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8">
            <a:extLst>
              <a:ext uri="{FF2B5EF4-FFF2-40B4-BE49-F238E27FC236}">
                <a16:creationId xmlns:a16="http://schemas.microsoft.com/office/drawing/2014/main" id="{9E0A0CC6-A784-4155-AE59-C55F82EF22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6404719"/>
              </p:ext>
            </p:extLst>
          </p:nvPr>
        </p:nvGraphicFramePr>
        <p:xfrm>
          <a:off x="235462" y="681025"/>
          <a:ext cx="5241794" cy="5726622"/>
        </p:xfrm>
        <a:graphic>
          <a:graphicData uri="http://schemas.openxmlformats.org/drawingml/2006/table">
            <a:tbl>
              <a:tblPr firstRow="1" bandRow="1"/>
              <a:tblGrid>
                <a:gridCol w="605786">
                  <a:extLst>
                    <a:ext uri="{9D8B030D-6E8A-4147-A177-3AD203B41FA5}">
                      <a16:colId xmlns:a16="http://schemas.microsoft.com/office/drawing/2014/main" val="1475281946"/>
                    </a:ext>
                  </a:extLst>
                </a:gridCol>
                <a:gridCol w="1307592">
                  <a:extLst>
                    <a:ext uri="{9D8B030D-6E8A-4147-A177-3AD203B41FA5}">
                      <a16:colId xmlns:a16="http://schemas.microsoft.com/office/drawing/2014/main" val="1012696998"/>
                    </a:ext>
                  </a:extLst>
                </a:gridCol>
                <a:gridCol w="3328416">
                  <a:extLst>
                    <a:ext uri="{9D8B030D-6E8A-4147-A177-3AD203B41FA5}">
                      <a16:colId xmlns:a16="http://schemas.microsoft.com/office/drawing/2014/main" val="3052423769"/>
                    </a:ext>
                  </a:extLst>
                </a:gridCol>
              </a:tblGrid>
              <a:tr h="445869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endParaRPr lang="en-US" sz="1600" b="0" dirty="0">
                        <a:solidFill>
                          <a:srgbClr val="807E80"/>
                        </a:solidFill>
                        <a:latin typeface="Arial Rounded MT Bold" panose="020F0704030504030204" pitchFamily="34" charset="77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solidFill>
                            <a:srgbClr val="807E80"/>
                          </a:solidFill>
                          <a:latin typeface="Arial Rounded MT Bold" panose="020F0704030504030204" pitchFamily="34" charset="77"/>
                          <a:cs typeface="Arial" panose="020B0604020202020204" pitchFamily="34" charset="0"/>
                        </a:rPr>
                        <a:t>circuit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solidFill>
                            <a:srgbClr val="807E80"/>
                          </a:solidFill>
                          <a:latin typeface="Arial Rounded MT Bold" panose="020F0704030504030204" pitchFamily="34" charset="77"/>
                          <a:cs typeface="Arial" panose="020B0604020202020204" pitchFamily="34" charset="0"/>
                        </a:rPr>
                        <a:t>a compete path which allows electricity to flow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33346561"/>
                  </a:ext>
                </a:extLst>
              </a:tr>
              <a:tr h="445869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dirty="0">
                        <a:solidFill>
                          <a:srgbClr val="807E80"/>
                        </a:solidFill>
                        <a:latin typeface="Arial Rounded MT Bold" panose="020F0704030504030204" pitchFamily="34" charset="77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solidFill>
                            <a:srgbClr val="807E80"/>
                          </a:solidFill>
                          <a:latin typeface="Arial Rounded MT Bold" panose="020F0704030504030204" pitchFamily="34" charset="77"/>
                          <a:cs typeface="Arial" panose="020B0604020202020204" pitchFamily="34" charset="0"/>
                        </a:rPr>
                        <a:t>battery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solidFill>
                            <a:srgbClr val="807E80"/>
                          </a:solidFill>
                          <a:latin typeface="Arial Rounded MT Bold" panose="020F0704030504030204" pitchFamily="34" charset="77"/>
                          <a:cs typeface="Arial" panose="020B0604020202020204" pitchFamily="34" charset="0"/>
                        </a:rPr>
                        <a:t>a source of energy in an electrical circuit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39240023"/>
                  </a:ext>
                </a:extLst>
              </a:tr>
              <a:tr h="445869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dirty="0">
                        <a:solidFill>
                          <a:srgbClr val="807E80"/>
                        </a:solidFill>
                        <a:latin typeface="Arial Rounded MT Bold" panose="020F0704030504030204" pitchFamily="34" charset="77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solidFill>
                            <a:srgbClr val="807E80"/>
                          </a:solidFill>
                          <a:latin typeface="Arial Rounded MT Bold" panose="020F0704030504030204" pitchFamily="34" charset="77"/>
                          <a:cs typeface="Arial" panose="020B0604020202020204" pitchFamily="34" charset="0"/>
                        </a:rPr>
                        <a:t>electricity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r>
                        <a:rPr lang="en-US" sz="1200" dirty="0">
                          <a:solidFill>
                            <a:srgbClr val="807E80"/>
                          </a:solidFill>
                          <a:latin typeface="Arial Rounded MT Bold" panose="020F0704030504030204" pitchFamily="34" charset="0"/>
                        </a:rPr>
                        <a:t>a form of energy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9832230"/>
                  </a:ext>
                </a:extLst>
              </a:tr>
              <a:tr h="46702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dirty="0">
                        <a:solidFill>
                          <a:srgbClr val="807E80"/>
                        </a:solidFill>
                        <a:latin typeface="Arial Rounded MT Bold" panose="020F0704030504030204" pitchFamily="34" charset="77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solidFill>
                            <a:srgbClr val="807E80"/>
                          </a:solidFill>
                          <a:latin typeface="Arial Rounded MT Bold" panose="020F0704030504030204" pitchFamily="34" charset="77"/>
                          <a:cs typeface="Arial" panose="020B0604020202020204" pitchFamily="34" charset="0"/>
                        </a:rPr>
                        <a:t>resistor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r>
                        <a:rPr lang="en-US" sz="1200" dirty="0">
                          <a:solidFill>
                            <a:srgbClr val="807E80"/>
                          </a:solidFill>
                          <a:latin typeface="Arial Rounded MT Bold" panose="020F0704030504030204" pitchFamily="34" charset="0"/>
                        </a:rPr>
                        <a:t>a component that reduces electric current flow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3016837"/>
                  </a:ext>
                </a:extLst>
              </a:tr>
              <a:tr h="493352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dirty="0">
                        <a:solidFill>
                          <a:srgbClr val="807E80"/>
                        </a:solidFill>
                        <a:latin typeface="Arial Rounded MT Bold" panose="020F0704030504030204" pitchFamily="34" charset="77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solidFill>
                            <a:srgbClr val="807E80"/>
                          </a:solidFill>
                          <a:latin typeface="Arial Rounded MT Bold" panose="020F0704030504030204" pitchFamily="34" charset="77"/>
                          <a:cs typeface="Arial" panose="020B0604020202020204" pitchFamily="34" charset="0"/>
                        </a:rPr>
                        <a:t>variable resistor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r>
                        <a:rPr lang="en-US" sz="1200" dirty="0">
                          <a:solidFill>
                            <a:srgbClr val="807E80"/>
                          </a:solidFill>
                          <a:latin typeface="Arial Rounded MT Bold" panose="020F0704030504030204" pitchFamily="34" charset="0"/>
                        </a:rPr>
                        <a:t>a component which varies the amount of electric current flow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43110711"/>
                  </a:ext>
                </a:extLst>
              </a:tr>
              <a:tr h="493352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dirty="0">
                        <a:solidFill>
                          <a:srgbClr val="807E80"/>
                        </a:solidFill>
                        <a:latin typeface="Arial Rounded MT Bold" panose="020F0704030504030204" pitchFamily="34" charset="77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solidFill>
                            <a:srgbClr val="807E80"/>
                          </a:solidFill>
                          <a:latin typeface="Arial Rounded MT Bold" panose="020F0704030504030204" pitchFamily="34" charset="77"/>
                          <a:cs typeface="Arial" panose="020B0604020202020204" pitchFamily="34" charset="0"/>
                        </a:rPr>
                        <a:t>dimmer switch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r>
                        <a:rPr lang="en-US" sz="1200" dirty="0">
                          <a:solidFill>
                            <a:srgbClr val="807E80"/>
                          </a:solidFill>
                          <a:latin typeface="Arial Rounded MT Bold" panose="020F0704030504030204" pitchFamily="34" charset="0"/>
                        </a:rPr>
                        <a:t>a light control which allows you to change the brightness of a light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84035922"/>
                  </a:ext>
                </a:extLst>
              </a:tr>
              <a:tr h="493352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dirty="0">
                        <a:solidFill>
                          <a:srgbClr val="807E80"/>
                        </a:solidFill>
                        <a:latin typeface="Arial Rounded MT Bold" panose="020F0704030504030204" pitchFamily="34" charset="77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solidFill>
                            <a:srgbClr val="807E80"/>
                          </a:solidFill>
                          <a:latin typeface="Arial Rounded MT Bold" panose="020F0704030504030204" pitchFamily="34" charset="77"/>
                          <a:cs typeface="Arial" panose="020B0604020202020204" pitchFamily="34" charset="0"/>
                        </a:rPr>
                        <a:t>output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r>
                        <a:rPr lang="en-US" sz="1200" dirty="0">
                          <a:solidFill>
                            <a:srgbClr val="807E80"/>
                          </a:solidFill>
                          <a:latin typeface="Arial Rounded MT Bold" panose="020F0704030504030204" pitchFamily="34" charset="0"/>
                        </a:rPr>
                        <a:t>the amount of something produced (e.g., brightness of a bulb)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88822618"/>
                  </a:ext>
                </a:extLst>
              </a:tr>
              <a:tr h="493352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dirty="0">
                        <a:solidFill>
                          <a:srgbClr val="807E80"/>
                        </a:solidFill>
                        <a:latin typeface="Arial Rounded MT Bold" panose="020F0704030504030204" pitchFamily="34" charset="77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solidFill>
                            <a:srgbClr val="807E80"/>
                          </a:solidFill>
                          <a:latin typeface="Arial Rounded MT Bold" panose="020F0704030504030204" pitchFamily="34" charset="77"/>
                          <a:cs typeface="Arial" panose="020B0604020202020204" pitchFamily="34" charset="0"/>
                        </a:rPr>
                        <a:t>systematically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r>
                        <a:rPr lang="en-US" sz="1200" dirty="0">
                          <a:solidFill>
                            <a:srgbClr val="807E80"/>
                          </a:solidFill>
                          <a:latin typeface="Arial Rounded MT Bold" panose="020F0704030504030204" pitchFamily="34" charset="0"/>
                        </a:rPr>
                        <a:t>working in a methodical way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337279"/>
                  </a:ext>
                </a:extLst>
              </a:tr>
              <a:tr h="493352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dirty="0">
                        <a:solidFill>
                          <a:srgbClr val="807E80"/>
                        </a:solidFill>
                        <a:latin typeface="Arial Rounded MT Bold" panose="020F0704030504030204" pitchFamily="34" charset="77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solidFill>
                            <a:srgbClr val="807E80"/>
                          </a:solidFill>
                          <a:latin typeface="Arial Rounded MT Bold" panose="020F0704030504030204" pitchFamily="34" charset="77"/>
                          <a:cs typeface="Arial" panose="020B0604020202020204" pitchFamily="34" charset="0"/>
                        </a:rPr>
                        <a:t>synchronised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r>
                        <a:rPr lang="en-GB" sz="1200" noProof="0" dirty="0">
                          <a:solidFill>
                            <a:srgbClr val="807E80"/>
                          </a:solidFill>
                          <a:latin typeface="Arial Rounded MT Bold" panose="020F0704030504030204" pitchFamily="34" charset="0"/>
                        </a:rPr>
                        <a:t>operating at the same time or rate 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61822464"/>
                  </a:ext>
                </a:extLst>
              </a:tr>
              <a:tr h="445869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dirty="0">
                        <a:solidFill>
                          <a:srgbClr val="807E80"/>
                        </a:solidFill>
                        <a:latin typeface="Arial Rounded MT Bold" panose="020F0704030504030204" pitchFamily="34" charset="77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solidFill>
                            <a:srgbClr val="807E80"/>
                          </a:solidFill>
                          <a:latin typeface="Arial Rounded MT Bold" panose="020F0704030504030204" pitchFamily="34" charset="77"/>
                          <a:cs typeface="Arial" panose="020B0604020202020204" pitchFamily="34" charset="0"/>
                        </a:rPr>
                        <a:t>signal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r>
                        <a:rPr lang="en-US" sz="1200" dirty="0">
                          <a:solidFill>
                            <a:srgbClr val="807E80"/>
                          </a:solidFill>
                          <a:latin typeface="Arial Rounded MT Bold" panose="020F0704030504030204" pitchFamily="34" charset="0"/>
                        </a:rPr>
                        <a:t>an electrical impulse transmitted or received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01070582"/>
                  </a:ext>
                </a:extLst>
              </a:tr>
              <a:tr h="493352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dirty="0">
                        <a:solidFill>
                          <a:srgbClr val="807E80"/>
                        </a:solidFill>
                        <a:latin typeface="Arial Rounded MT Bold" panose="020F0704030504030204" pitchFamily="34" charset="77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solidFill>
                            <a:srgbClr val="807E80"/>
                          </a:solidFill>
                          <a:latin typeface="Arial Rounded MT Bold" panose="020F0704030504030204" pitchFamily="34" charset="77"/>
                          <a:cs typeface="Arial" panose="020B0604020202020204" pitchFamily="34" charset="0"/>
                        </a:rPr>
                        <a:t>conductor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r>
                        <a:rPr lang="en-GB" sz="1200" b="0" i="0" u="none" strike="noStrike" cap="none" dirty="0">
                          <a:solidFill>
                            <a:srgbClr val="807E80"/>
                          </a:solidFill>
                          <a:effectLst/>
                          <a:latin typeface="Arial Rounded MT Bold" panose="020F0704030504030204" pitchFamily="34" charset="0"/>
                          <a:ea typeface="+mn-ea"/>
                          <a:cs typeface="+mn-cs"/>
                          <a:sym typeface="Arial"/>
                        </a:rPr>
                        <a:t>materials which allow electricity to flow through them easily</a:t>
                      </a:r>
                      <a:endParaRPr lang="en-US" sz="1100" dirty="0">
                        <a:solidFill>
                          <a:srgbClr val="807E80"/>
                        </a:solidFill>
                        <a:latin typeface="Arial Rounded MT Bold" panose="020F070403050403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03375513"/>
                  </a:ext>
                </a:extLst>
              </a:tr>
              <a:tr h="493352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dirty="0">
                        <a:solidFill>
                          <a:srgbClr val="807E80"/>
                        </a:solidFill>
                        <a:latin typeface="Arial Rounded MT Bold" panose="020F0704030504030204" pitchFamily="34" charset="77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solidFill>
                            <a:srgbClr val="807E80"/>
                          </a:solidFill>
                          <a:latin typeface="Arial Rounded MT Bold" panose="020F0704030504030204" pitchFamily="34" charset="77"/>
                          <a:cs typeface="Arial" panose="020B0604020202020204" pitchFamily="34" charset="0"/>
                        </a:rPr>
                        <a:t>insulator 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r>
                        <a:rPr lang="en-GB" sz="1200" b="0" i="0" u="none" strike="noStrike" cap="none" dirty="0">
                          <a:solidFill>
                            <a:srgbClr val="807E80"/>
                          </a:solidFill>
                          <a:effectLst/>
                          <a:latin typeface="Arial Rounded MT Bold" panose="020F0704030504030204" pitchFamily="34" charset="0"/>
                          <a:ea typeface="+mn-ea"/>
                          <a:cs typeface="+mn-cs"/>
                          <a:sym typeface="Arial"/>
                        </a:rPr>
                        <a:t>materials that do not let electricity pass through them easily</a:t>
                      </a:r>
                      <a:endParaRPr lang="en-US" sz="1100" dirty="0">
                        <a:solidFill>
                          <a:srgbClr val="807E80"/>
                        </a:solidFill>
                        <a:latin typeface="Arial Rounded MT Bold" panose="020F070403050403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12901119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817DED4F-ECEC-BDE0-FD5C-C64A193578FA}"/>
              </a:ext>
            </a:extLst>
          </p:cNvPr>
          <p:cNvSpPr/>
          <p:nvPr/>
        </p:nvSpPr>
        <p:spPr>
          <a:xfrm>
            <a:off x="2574" y="6541961"/>
            <a:ext cx="9910205" cy="328446"/>
          </a:xfrm>
          <a:prstGeom prst="rect">
            <a:avLst/>
          </a:prstGeom>
          <a:solidFill>
            <a:srgbClr val="38D4D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ounded Rectangle 26">
            <a:extLst>
              <a:ext uri="{FF2B5EF4-FFF2-40B4-BE49-F238E27FC236}">
                <a16:creationId xmlns:a16="http://schemas.microsoft.com/office/drawing/2014/main" id="{A80C4CF8-ACED-E31A-C470-AA24F2CB6EB3}"/>
              </a:ext>
            </a:extLst>
          </p:cNvPr>
          <p:cNvSpPr/>
          <p:nvPr/>
        </p:nvSpPr>
        <p:spPr>
          <a:xfrm>
            <a:off x="171452" y="516011"/>
            <a:ext cx="5305804" cy="5951965"/>
          </a:xfrm>
          <a:prstGeom prst="roundRect">
            <a:avLst>
              <a:gd name="adj" fmla="val 2002"/>
            </a:avLst>
          </a:prstGeom>
          <a:noFill/>
          <a:ln w="28575" cap="flat" cmpd="sng" algn="ctr">
            <a:solidFill>
              <a:srgbClr val="55C7CC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33CCCC"/>
              </a:solidFill>
              <a:effectLst/>
              <a:uLnTx/>
              <a:uFillTx/>
              <a:latin typeface="Arial Rounded MT Bold" panose="020F0704030504030204" pitchFamily="34" charset="77"/>
              <a:ea typeface="+mn-ea"/>
              <a:cs typeface="+mn-cs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8AE09973-B526-4A0C-0E14-68A2111251EF}"/>
              </a:ext>
            </a:extLst>
          </p:cNvPr>
          <p:cNvGrpSpPr/>
          <p:nvPr/>
        </p:nvGrpSpPr>
        <p:grpSpPr>
          <a:xfrm>
            <a:off x="1454123" y="3423"/>
            <a:ext cx="2385997" cy="617273"/>
            <a:chOff x="4168240" y="976588"/>
            <a:chExt cx="2385997" cy="617273"/>
          </a:xfrm>
        </p:grpSpPr>
        <p:pic>
          <p:nvPicPr>
            <p:cNvPr id="34" name="Picture 33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20D286B8-3736-6525-223E-CF64BBA7518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68240" y="976588"/>
              <a:ext cx="2385997" cy="617273"/>
            </a:xfrm>
            <a:prstGeom prst="rect">
              <a:avLst/>
            </a:prstGeom>
          </p:spPr>
        </p:pic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E4B55C84-71F6-3057-1874-1E2F0CB23661}"/>
                </a:ext>
              </a:extLst>
            </p:cNvPr>
            <p:cNvSpPr/>
            <p:nvPr/>
          </p:nvSpPr>
          <p:spPr>
            <a:xfrm>
              <a:off x="4443387" y="1110052"/>
              <a:ext cx="1738462" cy="234537"/>
            </a:xfrm>
            <a:prstGeom prst="rect">
              <a:avLst/>
            </a:prstGeom>
            <a:solidFill>
              <a:srgbClr val="55C7CC"/>
            </a:solidFill>
            <a:ln w="12700" cap="flat" cmpd="sng" algn="ctr">
              <a:solidFill>
                <a:srgbClr val="55C7CC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BE2C232D-FB3A-43FC-05C5-2EC43443264C}"/>
                </a:ext>
              </a:extLst>
            </p:cNvPr>
            <p:cNvSpPr txBox="1"/>
            <p:nvPr/>
          </p:nvSpPr>
          <p:spPr>
            <a:xfrm>
              <a:off x="4495778" y="1047935"/>
              <a:ext cx="138845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Rounded MT Bold" panose="020F0704030504030204" pitchFamily="34" charset="77"/>
                  <a:ea typeface="+mn-ea"/>
                  <a:cs typeface="+mn-cs"/>
                </a:rPr>
                <a:t>Rocket Words</a:t>
              </a:r>
            </a:p>
          </p:txBody>
        </p:sp>
      </p:grpSp>
      <p:pic>
        <p:nvPicPr>
          <p:cNvPr id="38" name="Picture 37" descr="A picture containing text, electronics, circuit&#10;&#10;Description automatically generated">
            <a:extLst>
              <a:ext uri="{FF2B5EF4-FFF2-40B4-BE49-F238E27FC236}">
                <a16:creationId xmlns:a16="http://schemas.microsoft.com/office/drawing/2014/main" id="{CD0AE83D-DD2E-A175-32EE-FDC4C795DB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462" y="740972"/>
            <a:ext cx="558206" cy="372137"/>
          </a:xfrm>
          <a:prstGeom prst="rect">
            <a:avLst/>
          </a:prstGeom>
        </p:spPr>
      </p:pic>
      <p:pic>
        <p:nvPicPr>
          <p:cNvPr id="40" name="Picture 39" descr="Diagram&#10;&#10;Description automatically generated">
            <a:extLst>
              <a:ext uri="{FF2B5EF4-FFF2-40B4-BE49-F238E27FC236}">
                <a16:creationId xmlns:a16="http://schemas.microsoft.com/office/drawing/2014/main" id="{2ED11A0E-1C1E-5B98-B8E9-6DCFDCEBF4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3839" y="1166863"/>
            <a:ext cx="548886" cy="369180"/>
          </a:xfrm>
          <a:prstGeom prst="rect">
            <a:avLst/>
          </a:prstGeom>
        </p:spPr>
      </p:pic>
      <p:pic>
        <p:nvPicPr>
          <p:cNvPr id="42" name="Picture 41" descr="A picture containing nature, sunset&#10;&#10;Description automatically generated">
            <a:extLst>
              <a:ext uri="{FF2B5EF4-FFF2-40B4-BE49-F238E27FC236}">
                <a16:creationId xmlns:a16="http://schemas.microsoft.com/office/drawing/2014/main" id="{C4C89B6A-6538-DDBC-A081-C52CE00CFA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3839" y="1611271"/>
            <a:ext cx="548886" cy="369180"/>
          </a:xfrm>
          <a:prstGeom prst="rect">
            <a:avLst/>
          </a:prstGeom>
        </p:spPr>
      </p:pic>
      <p:pic>
        <p:nvPicPr>
          <p:cNvPr id="44" name="Picture 43" descr="Aerial view of a city&#10;&#10;Description automatically generated with medium confidence">
            <a:extLst>
              <a:ext uri="{FF2B5EF4-FFF2-40B4-BE49-F238E27FC236}">
                <a16:creationId xmlns:a16="http://schemas.microsoft.com/office/drawing/2014/main" id="{65ACFE91-9AAE-B246-A035-2CCBA178C94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0057" y="2084148"/>
            <a:ext cx="553770" cy="369180"/>
          </a:xfrm>
          <a:prstGeom prst="rect">
            <a:avLst/>
          </a:prstGeom>
        </p:spPr>
      </p:pic>
      <p:pic>
        <p:nvPicPr>
          <p:cNvPr id="46" name="Picture 45" descr="A picture containing electronics&#10;&#10;Description automatically generated">
            <a:extLst>
              <a:ext uri="{FF2B5EF4-FFF2-40B4-BE49-F238E27FC236}">
                <a16:creationId xmlns:a16="http://schemas.microsoft.com/office/drawing/2014/main" id="{F48AF048-025B-7EAC-A826-43E0F1E411F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6417" y="2570359"/>
            <a:ext cx="557251" cy="369181"/>
          </a:xfrm>
          <a:prstGeom prst="rect">
            <a:avLst/>
          </a:prstGeom>
        </p:spPr>
      </p:pic>
      <p:pic>
        <p:nvPicPr>
          <p:cNvPr id="48" name="Picture 47" descr="A picture containing indoor, person, open&#10;&#10;Description automatically generated">
            <a:extLst>
              <a:ext uri="{FF2B5EF4-FFF2-40B4-BE49-F238E27FC236}">
                <a16:creationId xmlns:a16="http://schemas.microsoft.com/office/drawing/2014/main" id="{AD9BAA89-DFF9-7D23-3052-2708D15ED40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9032" y="3022608"/>
            <a:ext cx="554636" cy="369180"/>
          </a:xfrm>
          <a:prstGeom prst="rect">
            <a:avLst/>
          </a:prstGeom>
        </p:spPr>
      </p:pic>
      <p:pic>
        <p:nvPicPr>
          <p:cNvPr id="50" name="Picture 49" descr="A close-up of a meter&#10;&#10;Description automatically generated with low confidence">
            <a:extLst>
              <a:ext uri="{FF2B5EF4-FFF2-40B4-BE49-F238E27FC236}">
                <a16:creationId xmlns:a16="http://schemas.microsoft.com/office/drawing/2014/main" id="{5DCC8FFB-F1C4-5232-7FD6-082BEEF0FDC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6418" y="3561506"/>
            <a:ext cx="557250" cy="369180"/>
          </a:xfrm>
          <a:prstGeom prst="rect">
            <a:avLst/>
          </a:prstGeom>
        </p:spPr>
      </p:pic>
      <p:pic>
        <p:nvPicPr>
          <p:cNvPr id="52" name="Picture 51" descr="A close-up of a circuit board&#10;&#10;Description automatically generated with medium confidence">
            <a:extLst>
              <a:ext uri="{FF2B5EF4-FFF2-40B4-BE49-F238E27FC236}">
                <a16:creationId xmlns:a16="http://schemas.microsoft.com/office/drawing/2014/main" id="{849A1F74-DB65-FCB5-6B72-60614BFABE3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9898" y="4040923"/>
            <a:ext cx="553770" cy="369180"/>
          </a:xfrm>
          <a:prstGeom prst="rect">
            <a:avLst/>
          </a:prstGeom>
        </p:spPr>
      </p:pic>
      <p:pic>
        <p:nvPicPr>
          <p:cNvPr id="54" name="Picture 53" descr="A group of dolphins jumping out of the water&#10;&#10;Description automatically generated">
            <a:extLst>
              <a:ext uri="{FF2B5EF4-FFF2-40B4-BE49-F238E27FC236}">
                <a16:creationId xmlns:a16="http://schemas.microsoft.com/office/drawing/2014/main" id="{DE3C8E03-4BA3-D966-82A1-A8489B561FE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9898" y="4529074"/>
            <a:ext cx="553770" cy="343276"/>
          </a:xfrm>
          <a:prstGeom prst="rect">
            <a:avLst/>
          </a:prstGeom>
        </p:spPr>
      </p:pic>
      <p:pic>
        <p:nvPicPr>
          <p:cNvPr id="56" name="Picture 55" descr="A traffic light has changed to red&#10;&#10;Description automatically generated with medium confidence">
            <a:extLst>
              <a:ext uri="{FF2B5EF4-FFF2-40B4-BE49-F238E27FC236}">
                <a16:creationId xmlns:a16="http://schemas.microsoft.com/office/drawing/2014/main" id="{A4745053-6E38-C614-E4C6-B1D52BC6AB5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8209" y="5005814"/>
            <a:ext cx="534516" cy="343276"/>
          </a:xfrm>
          <a:prstGeom prst="rect">
            <a:avLst/>
          </a:prstGeom>
        </p:spPr>
      </p:pic>
      <p:pic>
        <p:nvPicPr>
          <p:cNvPr id="58" name="Picture 57" descr="A close-up of a circuit board&#10;&#10;Description automatically generated with medium confidence">
            <a:extLst>
              <a:ext uri="{FF2B5EF4-FFF2-40B4-BE49-F238E27FC236}">
                <a16:creationId xmlns:a16="http://schemas.microsoft.com/office/drawing/2014/main" id="{FC1BCD48-617D-3E30-A43E-9547EA30434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72118" y="5493677"/>
            <a:ext cx="534516" cy="343276"/>
          </a:xfrm>
          <a:prstGeom prst="rect">
            <a:avLst/>
          </a:prstGeom>
        </p:spPr>
      </p:pic>
      <p:pic>
        <p:nvPicPr>
          <p:cNvPr id="39" name="Picture 38" descr="A picture containing blue&#10;&#10;Description automatically generated">
            <a:extLst>
              <a:ext uri="{FF2B5EF4-FFF2-40B4-BE49-F238E27FC236}">
                <a16:creationId xmlns:a16="http://schemas.microsoft.com/office/drawing/2014/main" id="{0A088CA5-D9E8-28D3-AD6D-AA743EE5CD3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1257" y="6032575"/>
            <a:ext cx="525209" cy="329623"/>
          </a:xfrm>
          <a:prstGeom prst="rect">
            <a:avLst/>
          </a:prstGeom>
        </p:spPr>
      </p:pic>
      <p:sp>
        <p:nvSpPr>
          <p:cNvPr id="41" name="Rounded Rectangle 5">
            <a:extLst>
              <a:ext uri="{FF2B5EF4-FFF2-40B4-BE49-F238E27FC236}">
                <a16:creationId xmlns:a16="http://schemas.microsoft.com/office/drawing/2014/main" id="{C2695457-E8CC-1D29-9BEF-DDBCBA16E7E8}"/>
              </a:ext>
            </a:extLst>
          </p:cNvPr>
          <p:cNvSpPr/>
          <p:nvPr/>
        </p:nvSpPr>
        <p:spPr>
          <a:xfrm>
            <a:off x="5529647" y="162566"/>
            <a:ext cx="4231797" cy="2534675"/>
          </a:xfrm>
          <a:prstGeom prst="roundRect">
            <a:avLst>
              <a:gd name="adj" fmla="val 4871"/>
            </a:avLst>
          </a:prstGeom>
          <a:noFill/>
          <a:ln w="19050">
            <a:solidFill>
              <a:srgbClr val="0091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43" name="Rounded Rectangle 5">
            <a:extLst>
              <a:ext uri="{FF2B5EF4-FFF2-40B4-BE49-F238E27FC236}">
                <a16:creationId xmlns:a16="http://schemas.microsoft.com/office/drawing/2014/main" id="{24AE7787-5B89-74A4-4755-2B60BA479E8A}"/>
              </a:ext>
            </a:extLst>
          </p:cNvPr>
          <p:cNvSpPr/>
          <p:nvPr/>
        </p:nvSpPr>
        <p:spPr>
          <a:xfrm>
            <a:off x="5558060" y="2771226"/>
            <a:ext cx="4231797" cy="1742557"/>
          </a:xfrm>
          <a:prstGeom prst="roundRect">
            <a:avLst>
              <a:gd name="adj" fmla="val 4871"/>
            </a:avLst>
          </a:prstGeom>
          <a:noFill/>
          <a:ln w="19050">
            <a:solidFill>
              <a:srgbClr val="0091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45" name="Rounded Rectangle 5">
            <a:extLst>
              <a:ext uri="{FF2B5EF4-FFF2-40B4-BE49-F238E27FC236}">
                <a16:creationId xmlns:a16="http://schemas.microsoft.com/office/drawing/2014/main" id="{78336676-21F1-9124-28DD-C5F13B84FDB5}"/>
              </a:ext>
            </a:extLst>
          </p:cNvPr>
          <p:cNvSpPr/>
          <p:nvPr/>
        </p:nvSpPr>
        <p:spPr>
          <a:xfrm>
            <a:off x="5541266" y="4587769"/>
            <a:ext cx="4231797" cy="1860178"/>
          </a:xfrm>
          <a:prstGeom prst="roundRect">
            <a:avLst>
              <a:gd name="adj" fmla="val 4871"/>
            </a:avLst>
          </a:prstGeom>
          <a:noFill/>
          <a:ln w="19050">
            <a:solidFill>
              <a:srgbClr val="0091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9AEAE228-1C51-2412-D089-E969E75D59E8}"/>
              </a:ext>
            </a:extLst>
          </p:cNvPr>
          <p:cNvSpPr txBox="1"/>
          <p:nvPr/>
        </p:nvSpPr>
        <p:spPr>
          <a:xfrm>
            <a:off x="5572545" y="681025"/>
            <a:ext cx="416200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q"/>
            </a:pPr>
            <a:r>
              <a:rPr lang="en-GB" sz="1000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rPr>
              <a:t>Identify common appliances that run on electricity </a:t>
            </a:r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en-GB" sz="1000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rPr>
              <a:t>Construct a simple series electrical circuit, identifying and naming its basic parts, including cells, wires, bulbs, switches and buzzers </a:t>
            </a:r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en-GB" sz="1000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rPr>
              <a:t>Identify whether or not a lamp will light in a simple series circuit, based on whether or not the lamp is part of a complete loop with a battery </a:t>
            </a:r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en-GB" sz="1000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rPr>
              <a:t>Recognise that a switch opens and closes a circuit and associate this with whether or not a lamp lights in a simple series circuit </a:t>
            </a:r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en-GB" sz="1000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rPr>
              <a:t>Recognise some common conductors and insulators, and associate metals with being good conductor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DF065F58-94C5-1CD9-34B1-C2F87B090544}"/>
              </a:ext>
            </a:extLst>
          </p:cNvPr>
          <p:cNvSpPr txBox="1"/>
          <p:nvPr/>
        </p:nvSpPr>
        <p:spPr>
          <a:xfrm>
            <a:off x="5658754" y="228658"/>
            <a:ext cx="3973582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rgbClr val="009193"/>
                </a:solidFill>
                <a:latin typeface="Arial Rounded MT Bold" panose="020F0704030504030204" pitchFamily="34" charset="77"/>
              </a:rPr>
              <a:t>What I already know:</a:t>
            </a:r>
            <a:endParaRPr lang="en-US" sz="1100" dirty="0">
              <a:latin typeface="Arial Rounded MT Bold" panose="020F0704030504030204" pitchFamily="34" charset="0"/>
            </a:endParaRPr>
          </a:p>
          <a:p>
            <a:pPr algn="ctr"/>
            <a:r>
              <a:rPr lang="en-GB" sz="1200" dirty="0">
                <a:solidFill>
                  <a:srgbClr val="807E80"/>
                </a:solidFill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Year </a:t>
            </a:r>
            <a:r>
              <a:rPr lang="en-GB" sz="1200" dirty="0">
                <a:solidFill>
                  <a:srgbClr val="807E80"/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62C98DB4-FE88-54C7-AF52-326A51485606}"/>
              </a:ext>
            </a:extLst>
          </p:cNvPr>
          <p:cNvSpPr txBox="1"/>
          <p:nvPr/>
        </p:nvSpPr>
        <p:spPr>
          <a:xfrm>
            <a:off x="5658755" y="2805623"/>
            <a:ext cx="4075794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rgbClr val="009193"/>
                </a:solidFill>
                <a:latin typeface="Arial Rounded MT Bold" panose="020F0704030504030204" pitchFamily="34" charset="77"/>
              </a:rPr>
              <a:t>What I will learn now:</a:t>
            </a:r>
            <a:endParaRPr lang="en-US" sz="1100" dirty="0">
              <a:latin typeface="Arial Rounded MT Bold" panose="020F0704030504030204" pitchFamily="34" charset="0"/>
            </a:endParaRPr>
          </a:p>
          <a:p>
            <a:pPr algn="ctr"/>
            <a:r>
              <a:rPr lang="en-GB" sz="1200" dirty="0">
                <a:solidFill>
                  <a:srgbClr val="A6A6A6"/>
                </a:solidFill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Year 6</a:t>
            </a:r>
          </a:p>
          <a:p>
            <a:pPr algn="ctr"/>
            <a:endParaRPr lang="en-GB" sz="1200" dirty="0">
              <a:solidFill>
                <a:srgbClr val="A6A6A6"/>
              </a:solidFill>
              <a:latin typeface="Arial Rounded MT Bold" panose="020F07040305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en-GB" sz="10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Associate the brightness of a lamp or the volume of a buzzer with the number and voltage of cells used in the circuit </a:t>
            </a:r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en-GB" sz="10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Compare and give reasons for variations in how components function, including the brightness of bulbs, the loudness of buzzers and the on/off position of switches </a:t>
            </a:r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en-GB" sz="10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Use recognised symbols when representing a simple circuit in a diagram</a:t>
            </a:r>
            <a:endParaRPr lang="en-GB" sz="1000" dirty="0">
              <a:solidFill>
                <a:schemeClr val="bg1">
                  <a:lumMod val="50000"/>
                </a:schemeClr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9DB27907-548D-E62E-353E-FA3A96093B35}"/>
              </a:ext>
            </a:extLst>
          </p:cNvPr>
          <p:cNvSpPr txBox="1"/>
          <p:nvPr/>
        </p:nvSpPr>
        <p:spPr>
          <a:xfrm>
            <a:off x="5710594" y="4680439"/>
            <a:ext cx="3972116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rgbClr val="009193"/>
                </a:solidFill>
                <a:latin typeface="Arial Rounded MT Bold" panose="020F0704030504030204" pitchFamily="34" charset="77"/>
              </a:rPr>
              <a:t>What I will learn next:</a:t>
            </a:r>
            <a:endParaRPr lang="en-US" sz="1100" dirty="0">
              <a:latin typeface="Arial Rounded MT Bold" panose="020F0704030504030204" pitchFamily="34" charset="0"/>
            </a:endParaRPr>
          </a:p>
          <a:p>
            <a:pPr algn="ctr"/>
            <a:r>
              <a:rPr lang="en-US" sz="1100" dirty="0">
                <a:solidFill>
                  <a:srgbClr val="A6A6A6"/>
                </a:solidFill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KS3</a:t>
            </a:r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en-GB" sz="10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E</a:t>
            </a:r>
            <a:r>
              <a:rPr lang="en-GB" sz="1000" b="0" i="0" dirty="0">
                <a:solidFill>
                  <a:schemeClr val="bg1">
                    <a:lumMod val="50000"/>
                  </a:schemeClr>
                </a:solidFill>
                <a:effectLst/>
                <a:latin typeface="Century Gothic" panose="020B0502020202020204" pitchFamily="34" charset="0"/>
              </a:rPr>
              <a:t>xplore electrical circuits and understand their components</a:t>
            </a:r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en-GB" sz="10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D</a:t>
            </a:r>
            <a:r>
              <a:rPr lang="en-GB" sz="1000" b="0" i="0" dirty="0">
                <a:solidFill>
                  <a:schemeClr val="bg1">
                    <a:lumMod val="50000"/>
                  </a:schemeClr>
                </a:solidFill>
                <a:effectLst/>
                <a:latin typeface="Century Gothic" panose="020B0502020202020204" pitchFamily="34" charset="0"/>
              </a:rPr>
              <a:t>istinguish between series and parallel arrangements Understand the role of voltage and electrical resistance </a:t>
            </a:r>
            <a:endParaRPr lang="en-GB" sz="100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en-GB" sz="1000" b="0" i="0" dirty="0">
                <a:solidFill>
                  <a:schemeClr val="bg1">
                    <a:lumMod val="50000"/>
                  </a:schemeClr>
                </a:solidFill>
                <a:effectLst/>
                <a:latin typeface="Century Gothic" panose="020B0502020202020204" pitchFamily="34" charset="0"/>
              </a:rPr>
              <a:t>Understand the diversity among conductors, insulators and semiconductors </a:t>
            </a:r>
            <a:endParaRPr lang="en-GB" sz="100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en-GB" sz="1000" b="0" i="0" dirty="0">
                <a:solidFill>
                  <a:schemeClr val="bg1">
                    <a:lumMod val="50000"/>
                  </a:schemeClr>
                </a:solidFill>
                <a:effectLst/>
                <a:latin typeface="Century Gothic" panose="020B0502020202020204" pitchFamily="34" charset="0"/>
              </a:rPr>
              <a:t>To model electric circuits</a:t>
            </a:r>
            <a:endParaRPr lang="en-GB" sz="1000" dirty="0">
              <a:solidFill>
                <a:schemeClr val="bg1">
                  <a:lumMod val="50000"/>
                </a:schemeClr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0F3BE540-69BF-FAE1-857D-F9912D6FD610}"/>
                  </a:ext>
                </a:extLst>
              </p14:cNvPr>
              <p14:cNvContentPartPr/>
              <p14:nvPr/>
            </p14:nvContentPartPr>
            <p14:xfrm>
              <a:off x="7281013" y="3057763"/>
              <a:ext cx="360" cy="3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0F3BE540-69BF-FAE1-857D-F9912D6FD610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7274893" y="3051643"/>
                <a:ext cx="12600" cy="1260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"/>
          <p:cNvSpPr/>
          <p:nvPr/>
        </p:nvSpPr>
        <p:spPr>
          <a:xfrm>
            <a:off x="2574" y="6541961"/>
            <a:ext cx="9910205" cy="328446"/>
          </a:xfrm>
          <a:prstGeom prst="rect">
            <a:avLst/>
          </a:prstGeom>
          <a:solidFill>
            <a:srgbClr val="38D4D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" name="Google Shape;148;p2"/>
          <p:cNvSpPr txBox="1"/>
          <p:nvPr/>
        </p:nvSpPr>
        <p:spPr>
          <a:xfrm>
            <a:off x="6945735" y="6591677"/>
            <a:ext cx="2942598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 b="1">
                <a:solidFill>
                  <a:schemeClr val="lt1"/>
                </a:solidFill>
                <a:latin typeface="Arial Rounded"/>
                <a:ea typeface="Arial Rounded"/>
                <a:cs typeface="Arial Rounded"/>
                <a:sym typeface="Arial Rounded"/>
              </a:rPr>
              <a:t>Developing Experts Copyright 2022 All Rights Reserved</a:t>
            </a:r>
            <a:endParaRPr/>
          </a:p>
        </p:txBody>
      </p:sp>
      <p:sp>
        <p:nvSpPr>
          <p:cNvPr id="149" name="Google Shape;149;p2"/>
          <p:cNvSpPr txBox="1"/>
          <p:nvPr/>
        </p:nvSpPr>
        <p:spPr>
          <a:xfrm>
            <a:off x="4989879" y="179209"/>
            <a:ext cx="3262915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chemeClr val="lt1"/>
                </a:solidFill>
                <a:latin typeface="Arial Rounded"/>
                <a:ea typeface="Arial Rounded"/>
                <a:cs typeface="Arial Rounded"/>
                <a:sym typeface="Arial Rounded"/>
              </a:rPr>
              <a:t>Careers connected to the human body: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doctor, nurse, massage therapist, personal trainer, theatre technician  </a:t>
            </a:r>
            <a:endParaRPr sz="1200" b="1">
              <a:solidFill>
                <a:schemeClr val="lt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150" name="Google Shape;150;p2" descr="A picture containing person, indoor, underpants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59253" y="150579"/>
            <a:ext cx="1398042" cy="753631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2"/>
          <p:cNvSpPr/>
          <p:nvPr/>
        </p:nvSpPr>
        <p:spPr>
          <a:xfrm>
            <a:off x="-4205" y="0"/>
            <a:ext cx="9910205" cy="1041722"/>
          </a:xfrm>
          <a:prstGeom prst="rect">
            <a:avLst/>
          </a:prstGeom>
          <a:solidFill>
            <a:srgbClr val="38D4D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2" name="Google Shape;152;p2"/>
          <p:cNvSpPr/>
          <p:nvPr/>
        </p:nvSpPr>
        <p:spPr>
          <a:xfrm>
            <a:off x="972629" y="157126"/>
            <a:ext cx="8769800" cy="734588"/>
          </a:xfrm>
          <a:prstGeom prst="roundRect">
            <a:avLst>
              <a:gd name="adj" fmla="val 11185"/>
            </a:avLst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3" name="Google Shape;153;p2"/>
          <p:cNvSpPr txBox="1"/>
          <p:nvPr/>
        </p:nvSpPr>
        <p:spPr>
          <a:xfrm>
            <a:off x="1033946" y="182420"/>
            <a:ext cx="384947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 dirty="0">
                <a:solidFill>
                  <a:schemeClr val="lt1"/>
                </a:solidFill>
                <a:latin typeface="Arial Rounded"/>
                <a:ea typeface="Arial Rounded"/>
                <a:cs typeface="Arial Rounded"/>
                <a:sym typeface="Arial Rounded"/>
              </a:rPr>
              <a:t>Knowledge Organiser: Year 6 Electricity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1" dirty="0">
              <a:solidFill>
                <a:schemeClr val="lt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154" name="Google Shape;154;p2" descr="A picture containing text, tableware, plate, dishwar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726" y="73195"/>
            <a:ext cx="815839" cy="858358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2"/>
          <p:cNvSpPr/>
          <p:nvPr/>
        </p:nvSpPr>
        <p:spPr>
          <a:xfrm>
            <a:off x="475003" y="878999"/>
            <a:ext cx="394092" cy="370318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6" name="Google Shape;156;p2"/>
          <p:cNvSpPr/>
          <p:nvPr/>
        </p:nvSpPr>
        <p:spPr>
          <a:xfrm>
            <a:off x="499812" y="898438"/>
            <a:ext cx="344937" cy="331440"/>
          </a:xfrm>
          <a:prstGeom prst="ellipse">
            <a:avLst/>
          </a:prstGeom>
          <a:solidFill>
            <a:srgbClr val="38D4D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7" name="Google Shape;157;p2"/>
          <p:cNvSpPr/>
          <p:nvPr/>
        </p:nvSpPr>
        <p:spPr>
          <a:xfrm>
            <a:off x="952183" y="691242"/>
            <a:ext cx="669483" cy="674169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8" name="Google Shape;158;p2"/>
          <p:cNvSpPr/>
          <p:nvPr/>
        </p:nvSpPr>
        <p:spPr>
          <a:xfrm>
            <a:off x="983670" y="714902"/>
            <a:ext cx="608200" cy="591655"/>
          </a:xfrm>
          <a:prstGeom prst="ellipse">
            <a:avLst/>
          </a:prstGeom>
          <a:solidFill>
            <a:srgbClr val="38D4D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" name="Google Shape;159;p2"/>
          <p:cNvSpPr/>
          <p:nvPr/>
        </p:nvSpPr>
        <p:spPr>
          <a:xfrm>
            <a:off x="1703503" y="615008"/>
            <a:ext cx="544776" cy="536919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0" name="Google Shape;160;p2"/>
          <p:cNvSpPr/>
          <p:nvPr/>
        </p:nvSpPr>
        <p:spPr>
          <a:xfrm>
            <a:off x="1725919" y="635429"/>
            <a:ext cx="501550" cy="482139"/>
          </a:xfrm>
          <a:prstGeom prst="ellipse">
            <a:avLst/>
          </a:prstGeom>
          <a:solidFill>
            <a:srgbClr val="38D4D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" name="Google Shape;161;p2"/>
          <p:cNvSpPr/>
          <p:nvPr/>
        </p:nvSpPr>
        <p:spPr>
          <a:xfrm>
            <a:off x="2312304" y="745813"/>
            <a:ext cx="533822" cy="524656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" name="Google Shape;162;p2"/>
          <p:cNvSpPr/>
          <p:nvPr/>
        </p:nvSpPr>
        <p:spPr>
          <a:xfrm>
            <a:off x="2338502" y="768630"/>
            <a:ext cx="483323" cy="473345"/>
          </a:xfrm>
          <a:prstGeom prst="ellipse">
            <a:avLst/>
          </a:prstGeom>
          <a:solidFill>
            <a:srgbClr val="38D4D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" name="Google Shape;163;p2"/>
          <p:cNvSpPr/>
          <p:nvPr/>
        </p:nvSpPr>
        <p:spPr>
          <a:xfrm>
            <a:off x="2901363" y="592912"/>
            <a:ext cx="544776" cy="524656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4" name="Google Shape;164;p2"/>
          <p:cNvSpPr/>
          <p:nvPr/>
        </p:nvSpPr>
        <p:spPr>
          <a:xfrm>
            <a:off x="2931537" y="617252"/>
            <a:ext cx="486001" cy="483750"/>
          </a:xfrm>
          <a:prstGeom prst="ellipse">
            <a:avLst/>
          </a:prstGeom>
          <a:solidFill>
            <a:srgbClr val="38D4D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5" name="Google Shape;165;p2"/>
          <p:cNvSpPr/>
          <p:nvPr/>
        </p:nvSpPr>
        <p:spPr>
          <a:xfrm>
            <a:off x="3511545" y="763207"/>
            <a:ext cx="486961" cy="448363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" name="Google Shape;166;p2"/>
          <p:cNvSpPr/>
          <p:nvPr/>
        </p:nvSpPr>
        <p:spPr>
          <a:xfrm>
            <a:off x="3535807" y="782689"/>
            <a:ext cx="439018" cy="411325"/>
          </a:xfrm>
          <a:prstGeom prst="ellipse">
            <a:avLst/>
          </a:prstGeom>
          <a:solidFill>
            <a:srgbClr val="38D4D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" name="Google Shape;167;p2"/>
          <p:cNvSpPr/>
          <p:nvPr/>
        </p:nvSpPr>
        <p:spPr>
          <a:xfrm>
            <a:off x="4067651" y="784575"/>
            <a:ext cx="356391" cy="329183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" name="Google Shape;168;p2"/>
          <p:cNvSpPr/>
          <p:nvPr/>
        </p:nvSpPr>
        <p:spPr>
          <a:xfrm>
            <a:off x="4087540" y="803081"/>
            <a:ext cx="314895" cy="289836"/>
          </a:xfrm>
          <a:prstGeom prst="ellipse">
            <a:avLst/>
          </a:prstGeom>
          <a:solidFill>
            <a:srgbClr val="38D4D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9" name="Google Shape;169;p2" descr="Icon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48274" y="851827"/>
            <a:ext cx="422072" cy="395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2" descr="Icon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19181" y="776582"/>
            <a:ext cx="537111" cy="377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2" descr="Icon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761920" y="661822"/>
            <a:ext cx="391342" cy="429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2" descr="Icon&#10;&#10;Description automatically generated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996943" y="643381"/>
            <a:ext cx="353616" cy="4144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2" descr="Icon&#10;&#10;Description automatically generated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573306" y="857479"/>
            <a:ext cx="373687" cy="2546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2" descr="Icon&#10;&#10;Description automatically generated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019007" y="693785"/>
            <a:ext cx="486961" cy="4626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2" descr="Icon&#10;&#10;Description automatically generated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2251453" y="707360"/>
            <a:ext cx="647405" cy="6048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6" name="Google Shape;176;p2"/>
          <p:cNvCxnSpPr/>
          <p:nvPr/>
        </p:nvCxnSpPr>
        <p:spPr>
          <a:xfrm flipH="1">
            <a:off x="3227198" y="1931998"/>
            <a:ext cx="3309" cy="1177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77" name="Google Shape;177;p2"/>
          <p:cNvSpPr txBox="1"/>
          <p:nvPr/>
        </p:nvSpPr>
        <p:spPr>
          <a:xfrm>
            <a:off x="4984962" y="184129"/>
            <a:ext cx="326291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chemeClr val="lt1"/>
                </a:solidFill>
                <a:latin typeface="Arial Rounded"/>
                <a:ea typeface="Arial Rounded"/>
                <a:cs typeface="Arial Rounded"/>
                <a:sym typeface="Arial Rounded"/>
              </a:rPr>
              <a:t>Before and After Test</a:t>
            </a:r>
            <a:endParaRPr sz="1200" b="1">
              <a:solidFill>
                <a:schemeClr val="lt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solidFill>
                <a:schemeClr val="lt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178" name="Google Shape;178;p2"/>
          <p:cNvSpPr/>
          <p:nvPr/>
        </p:nvSpPr>
        <p:spPr>
          <a:xfrm>
            <a:off x="6909438" y="1194015"/>
            <a:ext cx="2866973" cy="5210434"/>
          </a:xfrm>
          <a:prstGeom prst="roundRect">
            <a:avLst>
              <a:gd name="adj" fmla="val 1904"/>
            </a:avLst>
          </a:prstGeom>
          <a:noFill/>
          <a:ln w="19050" cap="flat" cmpd="sng">
            <a:solidFill>
              <a:srgbClr val="55C7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" name="Google Shape;179;p2"/>
          <p:cNvSpPr/>
          <p:nvPr/>
        </p:nvSpPr>
        <p:spPr>
          <a:xfrm>
            <a:off x="167038" y="1362465"/>
            <a:ext cx="3280257" cy="1705858"/>
          </a:xfrm>
          <a:prstGeom prst="roundRect">
            <a:avLst>
              <a:gd name="adj" fmla="val 2481"/>
            </a:avLst>
          </a:prstGeom>
          <a:noFill/>
          <a:ln w="19050" cap="flat" cmpd="sng">
            <a:solidFill>
              <a:srgbClr val="55C7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0" name="Google Shape;180;p2"/>
          <p:cNvSpPr txBox="1"/>
          <p:nvPr/>
        </p:nvSpPr>
        <p:spPr>
          <a:xfrm>
            <a:off x="181666" y="1356777"/>
            <a:ext cx="3235872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1">
                <a:solidFill>
                  <a:srgbClr val="807E80"/>
                </a:solidFill>
                <a:latin typeface="Arial Rounded"/>
                <a:ea typeface="Arial Rounded"/>
                <a:cs typeface="Arial Rounded"/>
                <a:sym typeface="Arial Rounded"/>
              </a:rPr>
              <a:t>Use the picture below to draw a scientific diagram of the circuit:</a:t>
            </a:r>
            <a:endParaRPr sz="1100" b="1">
              <a:solidFill>
                <a:srgbClr val="807E8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181" name="Google Shape;181;p2"/>
          <p:cNvSpPr/>
          <p:nvPr/>
        </p:nvSpPr>
        <p:spPr>
          <a:xfrm>
            <a:off x="3550589" y="1252955"/>
            <a:ext cx="3280257" cy="1812782"/>
          </a:xfrm>
          <a:prstGeom prst="roundRect">
            <a:avLst>
              <a:gd name="adj" fmla="val 2481"/>
            </a:avLst>
          </a:prstGeom>
          <a:noFill/>
          <a:ln w="19050" cap="flat" cmpd="sng">
            <a:solidFill>
              <a:srgbClr val="55C7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2" name="Google Shape;182;p2"/>
          <p:cNvSpPr txBox="1"/>
          <p:nvPr/>
        </p:nvSpPr>
        <p:spPr>
          <a:xfrm>
            <a:off x="188694" y="3248447"/>
            <a:ext cx="6590787" cy="1369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1" dirty="0">
                <a:solidFill>
                  <a:srgbClr val="807E80"/>
                </a:solidFill>
                <a:latin typeface="Arial Rounded"/>
                <a:ea typeface="Arial Rounded"/>
                <a:cs typeface="Arial Rounded"/>
                <a:sym typeface="Arial Rounded"/>
              </a:rPr>
              <a:t>Explain 2 ways to make the bulbs in a circuit brighter: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rgbClr val="807E80"/>
                </a:solidFill>
                <a:latin typeface="Arial Rounded"/>
                <a:ea typeface="Arial Rounded"/>
                <a:cs typeface="Arial Rounded"/>
                <a:sym typeface="Arial Rounded"/>
              </a:rPr>
              <a:t>1.__________________________________________________________________________________________________2.__________________________________________________________________________________________________</a:t>
            </a:r>
            <a:endParaRPr sz="1800" b="1" dirty="0">
              <a:solidFill>
                <a:srgbClr val="807E8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183" name="Google Shape;183;p2"/>
          <p:cNvSpPr txBox="1"/>
          <p:nvPr/>
        </p:nvSpPr>
        <p:spPr>
          <a:xfrm>
            <a:off x="6933739" y="1210982"/>
            <a:ext cx="2823556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1">
                <a:solidFill>
                  <a:srgbClr val="7F7F7F"/>
                </a:solidFill>
                <a:latin typeface="Arial Rounded"/>
                <a:ea typeface="Arial Rounded"/>
                <a:cs typeface="Arial Rounded"/>
                <a:sym typeface="Arial Rounded"/>
              </a:rPr>
              <a:t>Draw a line to match up the symbol with its correct name:</a:t>
            </a:r>
            <a:endParaRPr/>
          </a:p>
        </p:txBody>
      </p:sp>
      <p:sp>
        <p:nvSpPr>
          <p:cNvPr id="184" name="Google Shape;184;p2"/>
          <p:cNvSpPr/>
          <p:nvPr/>
        </p:nvSpPr>
        <p:spPr>
          <a:xfrm>
            <a:off x="181665" y="3165432"/>
            <a:ext cx="6616329" cy="3256132"/>
          </a:xfrm>
          <a:prstGeom prst="roundRect">
            <a:avLst>
              <a:gd name="adj" fmla="val 2481"/>
            </a:avLst>
          </a:prstGeom>
          <a:noFill/>
          <a:ln w="19050" cap="flat" cmpd="sng">
            <a:solidFill>
              <a:srgbClr val="55C7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6" name="Google Shape;186;p2"/>
          <p:cNvPicPr preferRelativeResize="0"/>
          <p:nvPr/>
        </p:nvPicPr>
        <p:blipFill rotWithShape="1">
          <a:blip r:embed="rId12">
            <a:alphaModFix/>
          </a:blip>
          <a:srcRect l="9606" t="11534" r="70757" b="73490"/>
          <a:stretch/>
        </p:blipFill>
        <p:spPr>
          <a:xfrm>
            <a:off x="6966621" y="4713509"/>
            <a:ext cx="1023294" cy="7803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2"/>
          <p:cNvPicPr preferRelativeResize="0"/>
          <p:nvPr/>
        </p:nvPicPr>
        <p:blipFill rotWithShape="1">
          <a:blip r:embed="rId12">
            <a:alphaModFix/>
          </a:blip>
          <a:srcRect l="57160" t="27790" r="26542" b="42027"/>
          <a:stretch/>
        </p:blipFill>
        <p:spPr>
          <a:xfrm>
            <a:off x="7057534" y="1667491"/>
            <a:ext cx="951387" cy="17620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2"/>
          <p:cNvPicPr preferRelativeResize="0"/>
          <p:nvPr/>
        </p:nvPicPr>
        <p:blipFill rotWithShape="1">
          <a:blip r:embed="rId13">
            <a:alphaModFix/>
          </a:blip>
          <a:srcRect l="56858" t="8652" r="26778" b="81284"/>
          <a:stretch/>
        </p:blipFill>
        <p:spPr>
          <a:xfrm>
            <a:off x="7079618" y="3397954"/>
            <a:ext cx="907217" cy="5579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2"/>
          <p:cNvPicPr preferRelativeResize="0"/>
          <p:nvPr/>
        </p:nvPicPr>
        <p:blipFill rotWithShape="1">
          <a:blip r:embed="rId12">
            <a:alphaModFix/>
          </a:blip>
          <a:srcRect l="58262" t="78667" r="28507" b="13351"/>
          <a:stretch/>
        </p:blipFill>
        <p:spPr>
          <a:xfrm>
            <a:off x="7121535" y="4058726"/>
            <a:ext cx="823381" cy="496749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2"/>
          <p:cNvSpPr txBox="1"/>
          <p:nvPr/>
        </p:nvSpPr>
        <p:spPr>
          <a:xfrm>
            <a:off x="8587108" y="1787664"/>
            <a:ext cx="1023294" cy="51090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1">
                <a:solidFill>
                  <a:srgbClr val="7F7F7F"/>
                </a:solidFill>
                <a:latin typeface="Arial Rounded"/>
                <a:ea typeface="Arial Rounded"/>
                <a:cs typeface="Arial Rounded"/>
                <a:sym typeface="Arial Rounded"/>
              </a:rPr>
              <a:t>closed switch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b="1">
              <a:solidFill>
                <a:srgbClr val="7F7F7F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b="1">
              <a:solidFill>
                <a:srgbClr val="7F7F7F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1">
                <a:solidFill>
                  <a:srgbClr val="7F7F7F"/>
                </a:solidFill>
                <a:latin typeface="Arial Rounded"/>
                <a:ea typeface="Arial Rounded"/>
                <a:cs typeface="Arial Rounded"/>
                <a:sym typeface="Arial Rounded"/>
              </a:rPr>
              <a:t>buzzer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b="1">
              <a:solidFill>
                <a:srgbClr val="7F7F7F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b="1">
              <a:solidFill>
                <a:srgbClr val="7F7F7F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1">
                <a:solidFill>
                  <a:srgbClr val="7F7F7F"/>
                </a:solidFill>
                <a:latin typeface="Arial Rounded"/>
                <a:ea typeface="Arial Rounded"/>
                <a:cs typeface="Arial Rounded"/>
                <a:sym typeface="Arial Rounded"/>
              </a:rPr>
              <a:t>lamp/bulb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b="1">
              <a:solidFill>
                <a:srgbClr val="7F7F7F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b="1">
              <a:solidFill>
                <a:srgbClr val="7F7F7F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1">
                <a:solidFill>
                  <a:srgbClr val="7F7F7F"/>
                </a:solidFill>
                <a:latin typeface="Arial Rounded"/>
                <a:ea typeface="Arial Rounded"/>
                <a:cs typeface="Arial Rounded"/>
                <a:sym typeface="Arial Rounded"/>
              </a:rPr>
              <a:t>voltmeter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b="1">
              <a:solidFill>
                <a:srgbClr val="7F7F7F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b="1">
              <a:solidFill>
                <a:srgbClr val="7F7F7F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1">
                <a:solidFill>
                  <a:srgbClr val="7F7F7F"/>
                </a:solidFill>
                <a:latin typeface="Arial Rounded"/>
                <a:ea typeface="Arial Rounded"/>
                <a:cs typeface="Arial Rounded"/>
                <a:sym typeface="Arial Rounded"/>
              </a:rPr>
              <a:t>open switch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b="1">
              <a:solidFill>
                <a:srgbClr val="7F7F7F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b="1">
              <a:solidFill>
                <a:srgbClr val="7F7F7F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1">
                <a:solidFill>
                  <a:srgbClr val="7F7F7F"/>
                </a:solidFill>
                <a:latin typeface="Arial Rounded"/>
                <a:ea typeface="Arial Rounded"/>
                <a:cs typeface="Arial Rounded"/>
                <a:sym typeface="Arial Rounded"/>
              </a:rPr>
              <a:t>motor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b="1">
              <a:solidFill>
                <a:srgbClr val="7F7F7F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b="1">
              <a:solidFill>
                <a:srgbClr val="7F7F7F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1">
                <a:solidFill>
                  <a:srgbClr val="7F7F7F"/>
                </a:solidFill>
                <a:latin typeface="Arial Rounded"/>
                <a:ea typeface="Arial Rounded"/>
                <a:cs typeface="Arial Rounded"/>
                <a:sym typeface="Arial Rounded"/>
              </a:rPr>
              <a:t>battery/cell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b="1">
              <a:solidFill>
                <a:srgbClr val="7F7F7F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b="1">
              <a:solidFill>
                <a:srgbClr val="7F7F7F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1">
                <a:solidFill>
                  <a:srgbClr val="7F7F7F"/>
                </a:solidFill>
                <a:latin typeface="Arial Rounded"/>
                <a:ea typeface="Arial Rounded"/>
                <a:cs typeface="Arial Rounded"/>
                <a:sym typeface="Arial Rounded"/>
              </a:rPr>
              <a:t>ammeter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b="1">
              <a:solidFill>
                <a:srgbClr val="7F7F7F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b="1">
              <a:solidFill>
                <a:srgbClr val="7F7F7F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b="1">
              <a:solidFill>
                <a:srgbClr val="7F7F7F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b="1">
              <a:solidFill>
                <a:srgbClr val="7F7F7F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1" name="Google Shape;191;p2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238825" y="1856903"/>
            <a:ext cx="780356" cy="780356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2"/>
          <p:cNvSpPr txBox="1"/>
          <p:nvPr/>
        </p:nvSpPr>
        <p:spPr>
          <a:xfrm>
            <a:off x="3573306" y="1306557"/>
            <a:ext cx="3073027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1">
                <a:solidFill>
                  <a:srgbClr val="807E80"/>
                </a:solidFill>
                <a:latin typeface="Arial Rounded"/>
                <a:ea typeface="Arial Rounded"/>
                <a:cs typeface="Arial Rounded"/>
                <a:sym typeface="Arial Rounded"/>
              </a:rPr>
              <a:t>Tick the circuits that work and cross the ones that don’t.</a:t>
            </a:r>
            <a:endParaRPr/>
          </a:p>
        </p:txBody>
      </p:sp>
      <p:pic>
        <p:nvPicPr>
          <p:cNvPr id="193" name="Google Shape;193;p2"/>
          <p:cNvPicPr preferRelativeResize="0"/>
          <p:nvPr/>
        </p:nvPicPr>
        <p:blipFill rotWithShape="1">
          <a:blip r:embed="rId15">
            <a:alphaModFix/>
          </a:blip>
          <a:srcRect l="3546" t="38727" r="3269" b="11650"/>
          <a:stretch/>
        </p:blipFill>
        <p:spPr>
          <a:xfrm>
            <a:off x="3707360" y="1890682"/>
            <a:ext cx="2960351" cy="430887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2"/>
          <p:cNvSpPr/>
          <p:nvPr/>
        </p:nvSpPr>
        <p:spPr>
          <a:xfrm>
            <a:off x="4067651" y="2414382"/>
            <a:ext cx="336487" cy="277567"/>
          </a:xfrm>
          <a:prstGeom prst="rect">
            <a:avLst/>
          </a:prstGeom>
          <a:noFill/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5" name="Google Shape;195;p2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6041157" y="2418880"/>
            <a:ext cx="347502" cy="292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2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5017317" y="2418880"/>
            <a:ext cx="347502" cy="292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2"/>
          <p:cNvPicPr preferRelativeResize="0"/>
          <p:nvPr/>
        </p:nvPicPr>
        <p:blipFill rotWithShape="1">
          <a:blip r:embed="rId17">
            <a:alphaModFix/>
          </a:blip>
          <a:srcRect t="13199" r="50235"/>
          <a:stretch/>
        </p:blipFill>
        <p:spPr>
          <a:xfrm>
            <a:off x="2604737" y="4821936"/>
            <a:ext cx="1251540" cy="1501773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2"/>
          <p:cNvSpPr txBox="1"/>
          <p:nvPr/>
        </p:nvSpPr>
        <p:spPr>
          <a:xfrm>
            <a:off x="182771" y="4593567"/>
            <a:ext cx="6576391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1" dirty="0">
                <a:solidFill>
                  <a:srgbClr val="807E80"/>
                </a:solidFill>
                <a:latin typeface="Arial Rounded"/>
                <a:ea typeface="Arial Rounded"/>
                <a:cs typeface="Arial Rounded"/>
                <a:sym typeface="Arial Rounded"/>
              </a:rPr>
              <a:t>Add 2 switches onto the diagram so that they turn on and off separately.</a:t>
            </a:r>
            <a:endParaRPr dirty="0"/>
          </a:p>
        </p:txBody>
      </p:sp>
      <p:pic>
        <p:nvPicPr>
          <p:cNvPr id="199" name="Google Shape;199;p2"/>
          <p:cNvPicPr preferRelativeResize="0"/>
          <p:nvPr/>
        </p:nvPicPr>
        <p:blipFill rotWithShape="1">
          <a:blip r:embed="rId12">
            <a:alphaModFix/>
          </a:blip>
          <a:srcRect l="16966" t="27259" r="70757" b="62033"/>
          <a:stretch/>
        </p:blipFill>
        <p:spPr>
          <a:xfrm>
            <a:off x="7213356" y="5437643"/>
            <a:ext cx="639738" cy="55797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1C7C9D3E-144E-CA66-7E2E-3626EBB3D26A}"/>
              </a:ext>
            </a:extLst>
          </p:cNvPr>
          <p:cNvGrpSpPr/>
          <p:nvPr/>
        </p:nvGrpSpPr>
        <p:grpSpPr>
          <a:xfrm>
            <a:off x="7752983" y="1918103"/>
            <a:ext cx="1043640" cy="3824640"/>
            <a:chOff x="7752983" y="1918103"/>
            <a:chExt cx="1043640" cy="38246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8">
              <p14:nvContentPartPr>
                <p14:cNvPr id="2" name="Ink 1">
                  <a:extLst>
                    <a:ext uri="{FF2B5EF4-FFF2-40B4-BE49-F238E27FC236}">
                      <a16:creationId xmlns:a16="http://schemas.microsoft.com/office/drawing/2014/main" id="{392B8CEC-7247-A747-B829-27EDDC04A635}"/>
                    </a:ext>
                  </a:extLst>
                </p14:cNvPr>
                <p14:cNvContentPartPr/>
                <p14:nvPr/>
              </p14:nvContentPartPr>
              <p14:xfrm>
                <a:off x="7818143" y="2475743"/>
                <a:ext cx="828360" cy="3257280"/>
              </p14:xfrm>
            </p:contentPart>
          </mc:Choice>
          <mc:Fallback>
            <p:pic>
              <p:nvPicPr>
                <p:cNvPr id="2" name="Ink 1">
                  <a:extLst>
                    <a:ext uri="{FF2B5EF4-FFF2-40B4-BE49-F238E27FC236}">
                      <a16:creationId xmlns:a16="http://schemas.microsoft.com/office/drawing/2014/main" id="{392B8CEC-7247-A747-B829-27EDDC04A635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7812023" y="2469623"/>
                  <a:ext cx="840600" cy="326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0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8149A3D0-473C-CCD8-DCE0-6A88611DFAFA}"/>
                    </a:ext>
                  </a:extLst>
                </p14:cNvPr>
                <p14:cNvContentPartPr/>
                <p14:nvPr/>
              </p14:nvContentPartPr>
              <p14:xfrm>
                <a:off x="7836143" y="1918103"/>
                <a:ext cx="855000" cy="1703160"/>
              </p14:xfrm>
            </p:contentPart>
          </mc:Choice>
          <mc:Fallback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8149A3D0-473C-CCD8-DCE0-6A88611DFAFA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7830023" y="1911983"/>
                  <a:ext cx="867240" cy="171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2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B7EB78AE-3CDE-B739-8CD1-9DAC625D37D0}"/>
                    </a:ext>
                  </a:extLst>
                </p14:cNvPr>
                <p14:cNvContentPartPr/>
                <p14:nvPr/>
              </p14:nvContentPartPr>
              <p14:xfrm>
                <a:off x="7918943" y="3108623"/>
                <a:ext cx="708120" cy="1517400"/>
              </p14:xfrm>
            </p:contentPart>
          </mc:Choice>
          <mc:Fallback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B7EB78AE-3CDE-B739-8CD1-9DAC625D37D0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7912823" y="3102503"/>
                  <a:ext cx="720360" cy="1529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4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1F19E36E-A438-D184-303C-90D15AA16CFE}"/>
                    </a:ext>
                  </a:extLst>
                </p14:cNvPr>
                <p14:cNvContentPartPr/>
                <p14:nvPr/>
              </p14:nvContentPartPr>
              <p14:xfrm>
                <a:off x="7752983" y="3133463"/>
                <a:ext cx="840240" cy="593640"/>
              </p14:xfrm>
            </p:contentPart>
          </mc:Choice>
          <mc:Fallback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1F19E36E-A438-D184-303C-90D15AA16CFE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7746863" y="3127343"/>
                  <a:ext cx="852480" cy="605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6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AFE33065-1594-B73A-A9CE-9E98228B1736}"/>
                    </a:ext>
                  </a:extLst>
                </p14:cNvPr>
                <p14:cNvContentPartPr/>
                <p14:nvPr/>
              </p14:nvContentPartPr>
              <p14:xfrm>
                <a:off x="7776743" y="2655743"/>
                <a:ext cx="938160" cy="1746360"/>
              </p14:xfrm>
            </p:contentPart>
          </mc:Choice>
          <mc:Fallback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AFE33065-1594-B73A-A9CE-9E98228B1736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7770623" y="2649623"/>
                  <a:ext cx="950400" cy="175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8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BF5E6F17-EA88-F34B-7C6E-2F5F1C947D48}"/>
                    </a:ext>
                  </a:extLst>
                </p14:cNvPr>
                <p14:cNvContentPartPr/>
                <p14:nvPr/>
              </p14:nvContentPartPr>
              <p14:xfrm>
                <a:off x="7900943" y="4107623"/>
                <a:ext cx="753840" cy="785520"/>
              </p14:xfrm>
            </p:contentPart>
          </mc:Choice>
          <mc:Fallback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BF5E6F17-EA88-F34B-7C6E-2F5F1C947D48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7894823" y="4101503"/>
                  <a:ext cx="766080" cy="79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0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74D898C3-F9F8-66EC-44FE-C6A29CD5ED08}"/>
                    </a:ext>
                  </a:extLst>
                </p14:cNvPr>
                <p14:cNvContentPartPr/>
                <p14:nvPr/>
              </p14:nvContentPartPr>
              <p14:xfrm>
                <a:off x="7980143" y="2026463"/>
                <a:ext cx="816480" cy="3320640"/>
              </p14:xfrm>
            </p:contentPart>
          </mc:Choice>
          <mc:Fallback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74D898C3-F9F8-66EC-44FE-C6A29CD5ED08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7974023" y="2020343"/>
                  <a:ext cx="828720" cy="3332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2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51B3CADC-11BC-0596-EBC5-AB97F1315B00}"/>
                    </a:ext>
                  </a:extLst>
                </p14:cNvPr>
                <p14:cNvContentPartPr/>
                <p14:nvPr/>
              </p14:nvContentPartPr>
              <p14:xfrm>
                <a:off x="7818863" y="5157383"/>
                <a:ext cx="955800" cy="585360"/>
              </p14:xfrm>
            </p:contentPart>
          </mc:Choice>
          <mc:Fallback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51B3CADC-11BC-0596-EBC5-AB97F1315B00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7812743" y="5151263"/>
                  <a:ext cx="968040" cy="597600"/>
                </a:xfrm>
                <a:prstGeom prst="rect">
                  <a:avLst/>
                </a:prstGeom>
              </p:spPr>
            </p:pic>
          </mc:Fallback>
        </mc:AlternateContent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>
          <a:extLst>
            <a:ext uri="{FF2B5EF4-FFF2-40B4-BE49-F238E27FC236}">
              <a16:creationId xmlns:a16="http://schemas.microsoft.com/office/drawing/2014/main" id="{0E489CA7-5495-F1FA-FCB2-8FC305076C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">
            <a:extLst>
              <a:ext uri="{FF2B5EF4-FFF2-40B4-BE49-F238E27FC236}">
                <a16:creationId xmlns:a16="http://schemas.microsoft.com/office/drawing/2014/main" id="{05F0519F-CFD0-437B-3628-A979E46F96D5}"/>
              </a:ext>
            </a:extLst>
          </p:cNvPr>
          <p:cNvSpPr/>
          <p:nvPr/>
        </p:nvSpPr>
        <p:spPr>
          <a:xfrm>
            <a:off x="2574" y="6541961"/>
            <a:ext cx="9910205" cy="328446"/>
          </a:xfrm>
          <a:prstGeom prst="rect">
            <a:avLst/>
          </a:prstGeom>
          <a:solidFill>
            <a:srgbClr val="38D4D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" name="Google Shape;148;p2">
            <a:extLst>
              <a:ext uri="{FF2B5EF4-FFF2-40B4-BE49-F238E27FC236}">
                <a16:creationId xmlns:a16="http://schemas.microsoft.com/office/drawing/2014/main" id="{D2B6AB3A-C983-5FBF-13E3-8EF6AD686923}"/>
              </a:ext>
            </a:extLst>
          </p:cNvPr>
          <p:cNvSpPr txBox="1"/>
          <p:nvPr/>
        </p:nvSpPr>
        <p:spPr>
          <a:xfrm>
            <a:off x="6945735" y="6591677"/>
            <a:ext cx="2942598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 b="1">
                <a:solidFill>
                  <a:schemeClr val="lt1"/>
                </a:solidFill>
                <a:latin typeface="Arial Rounded"/>
                <a:ea typeface="Arial Rounded"/>
                <a:cs typeface="Arial Rounded"/>
                <a:sym typeface="Arial Rounded"/>
              </a:rPr>
              <a:t>Developing Experts Copyright 2022 All Rights Reserved</a:t>
            </a:r>
            <a:endParaRPr/>
          </a:p>
        </p:txBody>
      </p:sp>
      <p:sp>
        <p:nvSpPr>
          <p:cNvPr id="161" name="Google Shape;161;p2">
            <a:extLst>
              <a:ext uri="{FF2B5EF4-FFF2-40B4-BE49-F238E27FC236}">
                <a16:creationId xmlns:a16="http://schemas.microsoft.com/office/drawing/2014/main" id="{A0BEACA0-9305-E7FD-8AB1-C613F2C3E6C7}"/>
              </a:ext>
            </a:extLst>
          </p:cNvPr>
          <p:cNvSpPr/>
          <p:nvPr/>
        </p:nvSpPr>
        <p:spPr>
          <a:xfrm>
            <a:off x="2312304" y="745813"/>
            <a:ext cx="533822" cy="524656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" name="Google Shape;167;p2">
            <a:extLst>
              <a:ext uri="{FF2B5EF4-FFF2-40B4-BE49-F238E27FC236}">
                <a16:creationId xmlns:a16="http://schemas.microsoft.com/office/drawing/2014/main" id="{38399D40-3671-0526-18D0-A7298D27F14F}"/>
              </a:ext>
            </a:extLst>
          </p:cNvPr>
          <p:cNvSpPr/>
          <p:nvPr/>
        </p:nvSpPr>
        <p:spPr>
          <a:xfrm>
            <a:off x="4067651" y="784575"/>
            <a:ext cx="356391" cy="329183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76" name="Google Shape;176;p2">
            <a:extLst>
              <a:ext uri="{FF2B5EF4-FFF2-40B4-BE49-F238E27FC236}">
                <a16:creationId xmlns:a16="http://schemas.microsoft.com/office/drawing/2014/main" id="{2C4BED57-EB2E-A76A-3B01-5BE4EBA5A579}"/>
              </a:ext>
            </a:extLst>
          </p:cNvPr>
          <p:cNvCxnSpPr/>
          <p:nvPr/>
        </p:nvCxnSpPr>
        <p:spPr>
          <a:xfrm flipH="1">
            <a:off x="3227198" y="1931998"/>
            <a:ext cx="3309" cy="1177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78" name="Google Shape;178;p2">
            <a:extLst>
              <a:ext uri="{FF2B5EF4-FFF2-40B4-BE49-F238E27FC236}">
                <a16:creationId xmlns:a16="http://schemas.microsoft.com/office/drawing/2014/main" id="{DD067355-CE71-650F-BB34-15A4245A9F8D}"/>
              </a:ext>
            </a:extLst>
          </p:cNvPr>
          <p:cNvSpPr/>
          <p:nvPr/>
        </p:nvSpPr>
        <p:spPr>
          <a:xfrm>
            <a:off x="6909438" y="1194015"/>
            <a:ext cx="2866973" cy="5210434"/>
          </a:xfrm>
          <a:prstGeom prst="roundRect">
            <a:avLst>
              <a:gd name="adj" fmla="val 1904"/>
            </a:avLst>
          </a:prstGeom>
          <a:noFill/>
          <a:ln w="19050" cap="flat" cmpd="sng">
            <a:solidFill>
              <a:srgbClr val="55C7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" name="Google Shape;179;p2">
            <a:extLst>
              <a:ext uri="{FF2B5EF4-FFF2-40B4-BE49-F238E27FC236}">
                <a16:creationId xmlns:a16="http://schemas.microsoft.com/office/drawing/2014/main" id="{D7E066C9-FAB1-221A-652A-3CC2F21DF79F}"/>
              </a:ext>
            </a:extLst>
          </p:cNvPr>
          <p:cNvSpPr/>
          <p:nvPr/>
        </p:nvSpPr>
        <p:spPr>
          <a:xfrm>
            <a:off x="167038" y="1362465"/>
            <a:ext cx="3280257" cy="1705858"/>
          </a:xfrm>
          <a:prstGeom prst="roundRect">
            <a:avLst>
              <a:gd name="adj" fmla="val 2481"/>
            </a:avLst>
          </a:prstGeom>
          <a:noFill/>
          <a:ln w="19050" cap="flat" cmpd="sng">
            <a:solidFill>
              <a:srgbClr val="55C7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0" name="Google Shape;180;p2">
            <a:extLst>
              <a:ext uri="{FF2B5EF4-FFF2-40B4-BE49-F238E27FC236}">
                <a16:creationId xmlns:a16="http://schemas.microsoft.com/office/drawing/2014/main" id="{B0128742-A976-08DD-4C49-B92EECEB011F}"/>
              </a:ext>
            </a:extLst>
          </p:cNvPr>
          <p:cNvSpPr txBox="1"/>
          <p:nvPr/>
        </p:nvSpPr>
        <p:spPr>
          <a:xfrm>
            <a:off x="181666" y="1356777"/>
            <a:ext cx="3235872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1">
                <a:solidFill>
                  <a:srgbClr val="807E80"/>
                </a:solidFill>
                <a:latin typeface="Arial Rounded"/>
                <a:ea typeface="Arial Rounded"/>
                <a:cs typeface="Arial Rounded"/>
                <a:sym typeface="Arial Rounded"/>
              </a:rPr>
              <a:t>Use the picture below to draw a scientific diagram of the circuit:</a:t>
            </a:r>
            <a:endParaRPr sz="1100" b="1">
              <a:solidFill>
                <a:srgbClr val="807E8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181" name="Google Shape;181;p2">
            <a:extLst>
              <a:ext uri="{FF2B5EF4-FFF2-40B4-BE49-F238E27FC236}">
                <a16:creationId xmlns:a16="http://schemas.microsoft.com/office/drawing/2014/main" id="{38B9CA6C-640E-F09C-658E-5DF7779E24C6}"/>
              </a:ext>
            </a:extLst>
          </p:cNvPr>
          <p:cNvSpPr/>
          <p:nvPr/>
        </p:nvSpPr>
        <p:spPr>
          <a:xfrm>
            <a:off x="3550589" y="1252955"/>
            <a:ext cx="3280257" cy="1812782"/>
          </a:xfrm>
          <a:prstGeom prst="roundRect">
            <a:avLst>
              <a:gd name="adj" fmla="val 2481"/>
            </a:avLst>
          </a:prstGeom>
          <a:noFill/>
          <a:ln w="19050" cap="flat" cmpd="sng">
            <a:solidFill>
              <a:srgbClr val="55C7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2" name="Google Shape;182;p2">
            <a:extLst>
              <a:ext uri="{FF2B5EF4-FFF2-40B4-BE49-F238E27FC236}">
                <a16:creationId xmlns:a16="http://schemas.microsoft.com/office/drawing/2014/main" id="{0B1A3505-D9FF-085E-3C92-31E940057E85}"/>
              </a:ext>
            </a:extLst>
          </p:cNvPr>
          <p:cNvSpPr txBox="1"/>
          <p:nvPr/>
        </p:nvSpPr>
        <p:spPr>
          <a:xfrm>
            <a:off x="188694" y="3248447"/>
            <a:ext cx="6590787" cy="1369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1" dirty="0">
                <a:solidFill>
                  <a:srgbClr val="807E80"/>
                </a:solidFill>
                <a:latin typeface="Arial Rounded"/>
                <a:ea typeface="Arial Rounded"/>
                <a:cs typeface="Arial Rounded"/>
                <a:sym typeface="Arial Rounded"/>
              </a:rPr>
              <a:t>Explain 2 ways to make the bulbs in a circuit brighter: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rgbClr val="807E80"/>
                </a:solidFill>
                <a:latin typeface="Arial Rounded"/>
                <a:ea typeface="Arial Rounded"/>
                <a:cs typeface="Arial Rounded"/>
                <a:sym typeface="Arial Rounded"/>
              </a:rPr>
              <a:t>1.__________________________________________________________________________________________________2.__________________________________________________________________________________________________</a:t>
            </a:r>
            <a:endParaRPr sz="1800" b="1" dirty="0">
              <a:solidFill>
                <a:srgbClr val="807E8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183" name="Google Shape;183;p2">
            <a:extLst>
              <a:ext uri="{FF2B5EF4-FFF2-40B4-BE49-F238E27FC236}">
                <a16:creationId xmlns:a16="http://schemas.microsoft.com/office/drawing/2014/main" id="{C1A2AFDB-ECC5-0659-1B52-B48434E5C6B7}"/>
              </a:ext>
            </a:extLst>
          </p:cNvPr>
          <p:cNvSpPr txBox="1"/>
          <p:nvPr/>
        </p:nvSpPr>
        <p:spPr>
          <a:xfrm>
            <a:off x="6933739" y="1210982"/>
            <a:ext cx="2823556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1" dirty="0">
                <a:solidFill>
                  <a:srgbClr val="7F7F7F"/>
                </a:solidFill>
                <a:latin typeface="Arial Rounded"/>
                <a:ea typeface="Arial Rounded"/>
                <a:cs typeface="Arial Rounded"/>
                <a:sym typeface="Arial Rounded"/>
              </a:rPr>
              <a:t>Draw a line to match up the symbol with its correct name:</a:t>
            </a:r>
            <a:endParaRPr dirty="0"/>
          </a:p>
        </p:txBody>
      </p:sp>
      <p:sp>
        <p:nvSpPr>
          <p:cNvPr id="184" name="Google Shape;184;p2">
            <a:extLst>
              <a:ext uri="{FF2B5EF4-FFF2-40B4-BE49-F238E27FC236}">
                <a16:creationId xmlns:a16="http://schemas.microsoft.com/office/drawing/2014/main" id="{0C6EC497-6CF5-6AF9-0196-43DFE0850870}"/>
              </a:ext>
            </a:extLst>
          </p:cNvPr>
          <p:cNvSpPr/>
          <p:nvPr/>
        </p:nvSpPr>
        <p:spPr>
          <a:xfrm>
            <a:off x="181665" y="3165432"/>
            <a:ext cx="6616329" cy="3256132"/>
          </a:xfrm>
          <a:prstGeom prst="roundRect">
            <a:avLst>
              <a:gd name="adj" fmla="val 2481"/>
            </a:avLst>
          </a:prstGeom>
          <a:noFill/>
          <a:ln w="19050" cap="flat" cmpd="sng">
            <a:solidFill>
              <a:srgbClr val="55C7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6" name="Google Shape;186;p2">
            <a:extLst>
              <a:ext uri="{FF2B5EF4-FFF2-40B4-BE49-F238E27FC236}">
                <a16:creationId xmlns:a16="http://schemas.microsoft.com/office/drawing/2014/main" id="{025C7DF8-CAC2-1FC2-B85A-3FFE2CEE98A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9606" t="11534" r="70757" b="73490"/>
          <a:stretch/>
        </p:blipFill>
        <p:spPr>
          <a:xfrm>
            <a:off x="6966621" y="4713509"/>
            <a:ext cx="1023294" cy="7803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2">
            <a:extLst>
              <a:ext uri="{FF2B5EF4-FFF2-40B4-BE49-F238E27FC236}">
                <a16:creationId xmlns:a16="http://schemas.microsoft.com/office/drawing/2014/main" id="{EB07C45B-A942-9CF3-70EC-A5DF8D407BA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57160" t="27790" r="26542" b="42027"/>
          <a:stretch/>
        </p:blipFill>
        <p:spPr>
          <a:xfrm>
            <a:off x="7057534" y="1667491"/>
            <a:ext cx="951387" cy="17620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2">
            <a:extLst>
              <a:ext uri="{FF2B5EF4-FFF2-40B4-BE49-F238E27FC236}">
                <a16:creationId xmlns:a16="http://schemas.microsoft.com/office/drawing/2014/main" id="{4E02010A-9006-4BA0-E035-0A74D74F22C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56858" t="8652" r="26778" b="81284"/>
          <a:stretch/>
        </p:blipFill>
        <p:spPr>
          <a:xfrm>
            <a:off x="7079618" y="3397954"/>
            <a:ext cx="907217" cy="5579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2">
            <a:extLst>
              <a:ext uri="{FF2B5EF4-FFF2-40B4-BE49-F238E27FC236}">
                <a16:creationId xmlns:a16="http://schemas.microsoft.com/office/drawing/2014/main" id="{15DD4DFD-0B66-E9C7-6178-716AC4360B7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58262" t="78667" r="28507" b="13351"/>
          <a:stretch/>
        </p:blipFill>
        <p:spPr>
          <a:xfrm>
            <a:off x="7121535" y="4058726"/>
            <a:ext cx="823381" cy="496749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2">
            <a:extLst>
              <a:ext uri="{FF2B5EF4-FFF2-40B4-BE49-F238E27FC236}">
                <a16:creationId xmlns:a16="http://schemas.microsoft.com/office/drawing/2014/main" id="{14CB7E86-EC0E-BBEB-7170-E06E939EED9F}"/>
              </a:ext>
            </a:extLst>
          </p:cNvPr>
          <p:cNvSpPr txBox="1"/>
          <p:nvPr/>
        </p:nvSpPr>
        <p:spPr>
          <a:xfrm>
            <a:off x="8587108" y="1787664"/>
            <a:ext cx="1023294" cy="51090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1">
                <a:solidFill>
                  <a:srgbClr val="7F7F7F"/>
                </a:solidFill>
                <a:latin typeface="Arial Rounded"/>
                <a:ea typeface="Arial Rounded"/>
                <a:cs typeface="Arial Rounded"/>
                <a:sym typeface="Arial Rounded"/>
              </a:rPr>
              <a:t>closed switch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b="1">
              <a:solidFill>
                <a:srgbClr val="7F7F7F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b="1">
              <a:solidFill>
                <a:srgbClr val="7F7F7F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1">
                <a:solidFill>
                  <a:srgbClr val="7F7F7F"/>
                </a:solidFill>
                <a:latin typeface="Arial Rounded"/>
                <a:ea typeface="Arial Rounded"/>
                <a:cs typeface="Arial Rounded"/>
                <a:sym typeface="Arial Rounded"/>
              </a:rPr>
              <a:t>buzzer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b="1">
              <a:solidFill>
                <a:srgbClr val="7F7F7F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b="1">
              <a:solidFill>
                <a:srgbClr val="7F7F7F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1">
                <a:solidFill>
                  <a:srgbClr val="7F7F7F"/>
                </a:solidFill>
                <a:latin typeface="Arial Rounded"/>
                <a:ea typeface="Arial Rounded"/>
                <a:cs typeface="Arial Rounded"/>
                <a:sym typeface="Arial Rounded"/>
              </a:rPr>
              <a:t>lamp/bulb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b="1">
              <a:solidFill>
                <a:srgbClr val="7F7F7F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b="1">
              <a:solidFill>
                <a:srgbClr val="7F7F7F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1">
                <a:solidFill>
                  <a:srgbClr val="7F7F7F"/>
                </a:solidFill>
                <a:latin typeface="Arial Rounded"/>
                <a:ea typeface="Arial Rounded"/>
                <a:cs typeface="Arial Rounded"/>
                <a:sym typeface="Arial Rounded"/>
              </a:rPr>
              <a:t>voltmeter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b="1">
              <a:solidFill>
                <a:srgbClr val="7F7F7F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b="1">
              <a:solidFill>
                <a:srgbClr val="7F7F7F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1">
                <a:solidFill>
                  <a:srgbClr val="7F7F7F"/>
                </a:solidFill>
                <a:latin typeface="Arial Rounded"/>
                <a:ea typeface="Arial Rounded"/>
                <a:cs typeface="Arial Rounded"/>
                <a:sym typeface="Arial Rounded"/>
              </a:rPr>
              <a:t>open switch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b="1">
              <a:solidFill>
                <a:srgbClr val="7F7F7F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b="1">
              <a:solidFill>
                <a:srgbClr val="7F7F7F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1">
                <a:solidFill>
                  <a:srgbClr val="7F7F7F"/>
                </a:solidFill>
                <a:latin typeface="Arial Rounded"/>
                <a:ea typeface="Arial Rounded"/>
                <a:cs typeface="Arial Rounded"/>
                <a:sym typeface="Arial Rounded"/>
              </a:rPr>
              <a:t>motor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b="1">
              <a:solidFill>
                <a:srgbClr val="7F7F7F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b="1">
              <a:solidFill>
                <a:srgbClr val="7F7F7F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1">
                <a:solidFill>
                  <a:srgbClr val="7F7F7F"/>
                </a:solidFill>
                <a:latin typeface="Arial Rounded"/>
                <a:ea typeface="Arial Rounded"/>
                <a:cs typeface="Arial Rounded"/>
                <a:sym typeface="Arial Rounded"/>
              </a:rPr>
              <a:t>battery/cell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b="1">
              <a:solidFill>
                <a:srgbClr val="7F7F7F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b="1">
              <a:solidFill>
                <a:srgbClr val="7F7F7F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1">
                <a:solidFill>
                  <a:srgbClr val="7F7F7F"/>
                </a:solidFill>
                <a:latin typeface="Arial Rounded"/>
                <a:ea typeface="Arial Rounded"/>
                <a:cs typeface="Arial Rounded"/>
                <a:sym typeface="Arial Rounded"/>
              </a:rPr>
              <a:t>ammeter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b="1">
              <a:solidFill>
                <a:srgbClr val="7F7F7F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b="1">
              <a:solidFill>
                <a:srgbClr val="7F7F7F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b="1">
              <a:solidFill>
                <a:srgbClr val="7F7F7F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b="1">
              <a:solidFill>
                <a:srgbClr val="7F7F7F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1" name="Google Shape;191;p2">
            <a:extLst>
              <a:ext uri="{FF2B5EF4-FFF2-40B4-BE49-F238E27FC236}">
                <a16:creationId xmlns:a16="http://schemas.microsoft.com/office/drawing/2014/main" id="{E2541A4C-B7DC-85F8-7A1B-38C90EB1751F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38825" y="1856903"/>
            <a:ext cx="780356" cy="780356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2">
            <a:extLst>
              <a:ext uri="{FF2B5EF4-FFF2-40B4-BE49-F238E27FC236}">
                <a16:creationId xmlns:a16="http://schemas.microsoft.com/office/drawing/2014/main" id="{989FA0F2-F8CB-D245-DFBF-1B5CB1797B00}"/>
              </a:ext>
            </a:extLst>
          </p:cNvPr>
          <p:cNvSpPr txBox="1"/>
          <p:nvPr/>
        </p:nvSpPr>
        <p:spPr>
          <a:xfrm>
            <a:off x="3573306" y="1306557"/>
            <a:ext cx="3073027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1">
                <a:solidFill>
                  <a:srgbClr val="807E80"/>
                </a:solidFill>
                <a:latin typeface="Arial Rounded"/>
                <a:ea typeface="Arial Rounded"/>
                <a:cs typeface="Arial Rounded"/>
                <a:sym typeface="Arial Rounded"/>
              </a:rPr>
              <a:t>Tick the circuits that work and cross the ones that don’t.</a:t>
            </a:r>
            <a:endParaRPr/>
          </a:p>
        </p:txBody>
      </p:sp>
      <p:pic>
        <p:nvPicPr>
          <p:cNvPr id="193" name="Google Shape;193;p2">
            <a:extLst>
              <a:ext uri="{FF2B5EF4-FFF2-40B4-BE49-F238E27FC236}">
                <a16:creationId xmlns:a16="http://schemas.microsoft.com/office/drawing/2014/main" id="{B79F9712-1F1E-5B63-1955-DFB214542E85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3546" t="38727" r="3269" b="11650"/>
          <a:stretch/>
        </p:blipFill>
        <p:spPr>
          <a:xfrm>
            <a:off x="3707360" y="1890682"/>
            <a:ext cx="2960351" cy="430887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2">
            <a:extLst>
              <a:ext uri="{FF2B5EF4-FFF2-40B4-BE49-F238E27FC236}">
                <a16:creationId xmlns:a16="http://schemas.microsoft.com/office/drawing/2014/main" id="{59A83681-6AB0-6413-A508-8B7EAAF851AD}"/>
              </a:ext>
            </a:extLst>
          </p:cNvPr>
          <p:cNvSpPr/>
          <p:nvPr/>
        </p:nvSpPr>
        <p:spPr>
          <a:xfrm>
            <a:off x="4067651" y="2414382"/>
            <a:ext cx="336487" cy="277567"/>
          </a:xfrm>
          <a:prstGeom prst="rect">
            <a:avLst/>
          </a:prstGeom>
          <a:noFill/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5" name="Google Shape;195;p2">
            <a:extLst>
              <a:ext uri="{FF2B5EF4-FFF2-40B4-BE49-F238E27FC236}">
                <a16:creationId xmlns:a16="http://schemas.microsoft.com/office/drawing/2014/main" id="{774488D8-72EF-D5F7-C1C7-013D1E29FB8B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041157" y="2418880"/>
            <a:ext cx="347502" cy="292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2">
            <a:extLst>
              <a:ext uri="{FF2B5EF4-FFF2-40B4-BE49-F238E27FC236}">
                <a16:creationId xmlns:a16="http://schemas.microsoft.com/office/drawing/2014/main" id="{A6A1D724-5186-A826-84F1-2CAA81023C39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017317" y="2418880"/>
            <a:ext cx="347502" cy="292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2">
            <a:extLst>
              <a:ext uri="{FF2B5EF4-FFF2-40B4-BE49-F238E27FC236}">
                <a16:creationId xmlns:a16="http://schemas.microsoft.com/office/drawing/2014/main" id="{37687E89-A814-FD95-7E06-33FC2AEB5663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t="13199" r="50235"/>
          <a:stretch/>
        </p:blipFill>
        <p:spPr>
          <a:xfrm>
            <a:off x="2604737" y="4821936"/>
            <a:ext cx="1251540" cy="1501773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2">
            <a:extLst>
              <a:ext uri="{FF2B5EF4-FFF2-40B4-BE49-F238E27FC236}">
                <a16:creationId xmlns:a16="http://schemas.microsoft.com/office/drawing/2014/main" id="{91DCE21C-3733-15B4-59FB-438E2A10F6EF}"/>
              </a:ext>
            </a:extLst>
          </p:cNvPr>
          <p:cNvSpPr txBox="1"/>
          <p:nvPr/>
        </p:nvSpPr>
        <p:spPr>
          <a:xfrm>
            <a:off x="182771" y="4593567"/>
            <a:ext cx="6576391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1" dirty="0">
                <a:solidFill>
                  <a:srgbClr val="807E80"/>
                </a:solidFill>
                <a:latin typeface="Arial Rounded"/>
                <a:ea typeface="Arial Rounded"/>
                <a:cs typeface="Arial Rounded"/>
                <a:sym typeface="Arial Rounded"/>
              </a:rPr>
              <a:t>Add 2 switches onto the diagram so that they turn on and off separately.</a:t>
            </a:r>
            <a:endParaRPr dirty="0"/>
          </a:p>
        </p:txBody>
      </p:sp>
      <p:pic>
        <p:nvPicPr>
          <p:cNvPr id="199" name="Google Shape;199;p2">
            <a:extLst>
              <a:ext uri="{FF2B5EF4-FFF2-40B4-BE49-F238E27FC236}">
                <a16:creationId xmlns:a16="http://schemas.microsoft.com/office/drawing/2014/main" id="{5037644F-283C-F04A-064B-DC947502166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16966" t="27259" r="70757" b="62033"/>
          <a:stretch/>
        </p:blipFill>
        <p:spPr>
          <a:xfrm>
            <a:off x="7213356" y="5437643"/>
            <a:ext cx="639738" cy="557971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FC7B86C9-4100-DED6-B590-B089F1946D7C}"/>
                  </a:ext>
                </a:extLst>
              </p14:cNvPr>
              <p14:cNvContentPartPr/>
              <p14:nvPr/>
            </p14:nvContentPartPr>
            <p14:xfrm>
              <a:off x="2214743" y="2697143"/>
              <a:ext cx="380880" cy="72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FC7B86C9-4100-DED6-B590-B089F1946D7C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208623" y="2684903"/>
                <a:ext cx="393120" cy="25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5168C73A-9086-697F-4BFB-52BCF95D389D}"/>
                  </a:ext>
                </a:extLst>
              </p14:cNvPr>
              <p14:cNvContentPartPr/>
              <p14:nvPr/>
            </p14:nvContentPartPr>
            <p14:xfrm>
              <a:off x="2508503" y="2369543"/>
              <a:ext cx="74160" cy="31644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5168C73A-9086-697F-4BFB-52BCF95D389D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502383" y="2363423"/>
                <a:ext cx="86400" cy="328680"/>
              </a:xfrm>
              <a:prstGeom prst="rect">
                <a:avLst/>
              </a:prstGeom>
            </p:spPr>
          </p:pic>
        </mc:Fallback>
      </mc:AlternateContent>
      <p:grpSp>
        <p:nvGrpSpPr>
          <p:cNvPr id="19" name="Group 18">
            <a:extLst>
              <a:ext uri="{FF2B5EF4-FFF2-40B4-BE49-F238E27FC236}">
                <a16:creationId xmlns:a16="http://schemas.microsoft.com/office/drawing/2014/main" id="{C9535F3B-AB7E-865E-F4A0-CFAD54736316}"/>
              </a:ext>
            </a:extLst>
          </p:cNvPr>
          <p:cNvGrpSpPr/>
          <p:nvPr/>
        </p:nvGrpSpPr>
        <p:grpSpPr>
          <a:xfrm>
            <a:off x="464423" y="1846103"/>
            <a:ext cx="432360" cy="329040"/>
            <a:chOff x="464423" y="1846103"/>
            <a:chExt cx="432360" cy="3290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3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55EE97CF-F553-C832-1C73-9DBCEC5DE8E5}"/>
                    </a:ext>
                  </a:extLst>
                </p14:cNvPr>
                <p14:cNvContentPartPr/>
                <p14:nvPr/>
              </p14:nvContentPartPr>
              <p14:xfrm>
                <a:off x="464423" y="2167223"/>
                <a:ext cx="104400" cy="7920"/>
              </p14:xfrm>
            </p:contentPart>
          </mc:Choice>
          <mc:Fallback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55EE97CF-F553-C832-1C73-9DBCEC5DE8E5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458303" y="2161103"/>
                  <a:ext cx="11664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AE6D81D4-C94B-792F-E12E-D5100DFE889A}"/>
                    </a:ext>
                  </a:extLst>
                </p14:cNvPr>
                <p14:cNvContentPartPr/>
                <p14:nvPr/>
              </p14:nvContentPartPr>
              <p14:xfrm>
                <a:off x="471623" y="2068223"/>
                <a:ext cx="71280" cy="7200"/>
              </p14:xfrm>
            </p:contentPart>
          </mc:Choice>
          <mc:Fallback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AE6D81D4-C94B-792F-E12E-D5100DFE889A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465503" y="2062103"/>
                  <a:ext cx="83520" cy="1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08B9E663-099A-4E48-A94C-614EB5BE0C30}"/>
                    </a:ext>
                  </a:extLst>
                </p14:cNvPr>
                <p14:cNvContentPartPr/>
                <p14:nvPr/>
              </p14:nvContentPartPr>
              <p14:xfrm>
                <a:off x="523463" y="1912703"/>
                <a:ext cx="39960" cy="111240"/>
              </p14:xfrm>
            </p:contentPart>
          </mc:Choice>
          <mc:Fallback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08B9E663-099A-4E48-A94C-614EB5BE0C30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517343" y="1906583"/>
                  <a:ext cx="52200" cy="12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A310529E-D581-3927-A1B7-BB4D39DDE932}"/>
                    </a:ext>
                  </a:extLst>
                </p14:cNvPr>
                <p14:cNvContentPartPr/>
                <p14:nvPr/>
              </p14:nvContentPartPr>
              <p14:xfrm>
                <a:off x="647663" y="1846103"/>
                <a:ext cx="42480" cy="123480"/>
              </p14:xfrm>
            </p:contentPart>
          </mc:Choice>
          <mc:Fallback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A310529E-D581-3927-A1B7-BB4D39DDE932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641543" y="1839983"/>
                  <a:ext cx="54720" cy="13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1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555F1A80-3A42-078E-0359-143570BF9A11}"/>
                    </a:ext>
                  </a:extLst>
                </p14:cNvPr>
                <p14:cNvContentPartPr/>
                <p14:nvPr/>
              </p14:nvContentPartPr>
              <p14:xfrm>
                <a:off x="736583" y="1884263"/>
                <a:ext cx="108360" cy="114480"/>
              </p14:xfrm>
            </p:contentPart>
          </mc:Choice>
          <mc:Fallback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555F1A80-3A42-078E-0359-143570BF9A11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730463" y="1878143"/>
                  <a:ext cx="120600" cy="12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3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466773EE-4961-70C0-3DFB-44D302A24612}"/>
                    </a:ext>
                  </a:extLst>
                </p14:cNvPr>
                <p14:cNvContentPartPr/>
                <p14:nvPr/>
              </p14:nvContentPartPr>
              <p14:xfrm>
                <a:off x="757823" y="2074343"/>
                <a:ext cx="138960" cy="18000"/>
              </p14:xfrm>
            </p:contentPart>
          </mc:Choice>
          <mc:Fallback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466773EE-4961-70C0-3DFB-44D302A24612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751703" y="2068223"/>
                  <a:ext cx="151200" cy="3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5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7298767F-EFA2-B58C-351E-1608A463286E}"/>
                    </a:ext>
                  </a:extLst>
                </p14:cNvPr>
                <p14:cNvContentPartPr/>
                <p14:nvPr/>
              </p14:nvContentPartPr>
              <p14:xfrm>
                <a:off x="718583" y="2152463"/>
                <a:ext cx="79560" cy="10440"/>
              </p14:xfrm>
            </p:contentPart>
          </mc:Choice>
          <mc:Fallback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7298767F-EFA2-B58C-351E-1608A463286E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712463" y="2146343"/>
                  <a:ext cx="91800" cy="22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E1D5856-CF5B-7E04-D58E-E95AA18B4B5B}"/>
              </a:ext>
            </a:extLst>
          </p:cNvPr>
          <p:cNvGrpSpPr/>
          <p:nvPr/>
        </p:nvGrpSpPr>
        <p:grpSpPr>
          <a:xfrm>
            <a:off x="2150303" y="2007743"/>
            <a:ext cx="412920" cy="343080"/>
            <a:chOff x="2150303" y="2007743"/>
            <a:chExt cx="412920" cy="3430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7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5D29AC7E-5F28-03B5-1AF5-3F7896393171}"/>
                    </a:ext>
                  </a:extLst>
                </p14:cNvPr>
                <p14:cNvContentPartPr/>
                <p14:nvPr/>
              </p14:nvContentPartPr>
              <p14:xfrm>
                <a:off x="2529743" y="2067503"/>
                <a:ext cx="9720" cy="283320"/>
              </p14:xfrm>
            </p:contentPart>
          </mc:Choice>
          <mc:Fallback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5D29AC7E-5F28-03B5-1AF5-3F7896393171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2523623" y="2061383"/>
                  <a:ext cx="21960" cy="29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9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73F732DC-AED9-83F3-FDC2-225839CCF3E1}"/>
                    </a:ext>
                  </a:extLst>
                </p14:cNvPr>
                <p14:cNvContentPartPr/>
                <p14:nvPr/>
              </p14:nvContentPartPr>
              <p14:xfrm>
                <a:off x="2496263" y="2007743"/>
                <a:ext cx="66960" cy="79560"/>
              </p14:xfrm>
            </p:contentPart>
          </mc:Choice>
          <mc:Fallback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73F732DC-AED9-83F3-FDC2-225839CCF3E1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2490143" y="2001623"/>
                  <a:ext cx="79200" cy="9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1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5D133FE5-96A4-E7D9-A698-EEF2C2AD1180}"/>
                    </a:ext>
                  </a:extLst>
                </p14:cNvPr>
                <p14:cNvContentPartPr/>
                <p14:nvPr/>
              </p14:nvContentPartPr>
              <p14:xfrm>
                <a:off x="2150303" y="2037623"/>
                <a:ext cx="323640" cy="16200"/>
              </p14:xfrm>
            </p:contentPart>
          </mc:Choice>
          <mc:Fallback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5D133FE5-96A4-E7D9-A698-EEF2C2AD1180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2144183" y="2031503"/>
                  <a:ext cx="335880" cy="284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19969D1-F782-7B3F-0E0C-E6F2B61A3796}"/>
              </a:ext>
            </a:extLst>
          </p:cNvPr>
          <p:cNvGrpSpPr/>
          <p:nvPr/>
        </p:nvGrpSpPr>
        <p:grpSpPr>
          <a:xfrm>
            <a:off x="1407623" y="1877063"/>
            <a:ext cx="775440" cy="977040"/>
            <a:chOff x="1407623" y="1877063"/>
            <a:chExt cx="775440" cy="9770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33">
              <p14:nvContentPartPr>
                <p14:cNvPr id="2" name="Ink 1">
                  <a:extLst>
                    <a:ext uri="{FF2B5EF4-FFF2-40B4-BE49-F238E27FC236}">
                      <a16:creationId xmlns:a16="http://schemas.microsoft.com/office/drawing/2014/main" id="{1AE2DFA2-AE5F-A828-E894-AE31427F24D6}"/>
                    </a:ext>
                  </a:extLst>
                </p14:cNvPr>
                <p14:cNvContentPartPr/>
                <p14:nvPr/>
              </p14:nvContentPartPr>
              <p14:xfrm>
                <a:off x="1623623" y="2456663"/>
                <a:ext cx="9000" cy="393480"/>
              </p14:xfrm>
            </p:contentPart>
          </mc:Choice>
          <mc:Fallback>
            <p:pic>
              <p:nvPicPr>
                <p:cNvPr id="2" name="Ink 1">
                  <a:extLst>
                    <a:ext uri="{FF2B5EF4-FFF2-40B4-BE49-F238E27FC236}">
                      <a16:creationId xmlns:a16="http://schemas.microsoft.com/office/drawing/2014/main" id="{1AE2DFA2-AE5F-A828-E894-AE31427F24D6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1619303" y="2452343"/>
                  <a:ext cx="17640" cy="40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5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AE1AAF5E-69F3-A7FE-6645-59ACF0A215A5}"/>
                    </a:ext>
                  </a:extLst>
                </p14:cNvPr>
                <p14:cNvContentPartPr/>
                <p14:nvPr/>
              </p14:nvContentPartPr>
              <p14:xfrm>
                <a:off x="1746383" y="2581583"/>
                <a:ext cx="6840" cy="150480"/>
              </p14:xfrm>
            </p:contentPart>
          </mc:Choice>
          <mc:Fallback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AE1AAF5E-69F3-A7FE-6645-59ACF0A215A5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1740263" y="2575463"/>
                  <a:ext cx="19080" cy="16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7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1132F620-411F-D5EC-90BB-A2B215586683}"/>
                    </a:ext>
                  </a:extLst>
                </p14:cNvPr>
                <p14:cNvContentPartPr/>
                <p14:nvPr/>
              </p14:nvContentPartPr>
              <p14:xfrm>
                <a:off x="1768703" y="2653223"/>
                <a:ext cx="308520" cy="7560"/>
              </p14:xfrm>
            </p:contentPart>
          </mc:Choice>
          <mc:Fallback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1132F620-411F-D5EC-90BB-A2B215586683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1762583" y="2647103"/>
                  <a:ext cx="320760" cy="1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9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5C230A6F-CA06-507D-8EFE-C19EF728330E}"/>
                    </a:ext>
                  </a:extLst>
                </p14:cNvPr>
                <p14:cNvContentPartPr/>
                <p14:nvPr/>
              </p14:nvContentPartPr>
              <p14:xfrm>
                <a:off x="2079743" y="2443343"/>
                <a:ext cx="16200" cy="410760"/>
              </p14:xfrm>
            </p:contentPart>
          </mc:Choice>
          <mc:Fallback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5C230A6F-CA06-507D-8EFE-C19EF728330E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2073623" y="2437223"/>
                  <a:ext cx="28440" cy="42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1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178AF110-83F3-0CD4-CCCF-F2CA45472FED}"/>
                    </a:ext>
                  </a:extLst>
                </p14:cNvPr>
                <p14:cNvContentPartPr/>
                <p14:nvPr/>
              </p14:nvContentPartPr>
              <p14:xfrm>
                <a:off x="2177663" y="2616143"/>
                <a:ext cx="5400" cy="133200"/>
              </p14:xfrm>
            </p:contentPart>
          </mc:Choice>
          <mc:Fallback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178AF110-83F3-0CD4-CCCF-F2CA45472FED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2171543" y="2610023"/>
                  <a:ext cx="17640" cy="14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3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3CF1E4D3-64D3-0A35-E595-3322EA4A5735}"/>
                    </a:ext>
                  </a:extLst>
                </p14:cNvPr>
                <p14:cNvContentPartPr/>
                <p14:nvPr/>
              </p14:nvContentPartPr>
              <p14:xfrm>
                <a:off x="1913783" y="1877063"/>
                <a:ext cx="245160" cy="263880"/>
              </p14:xfrm>
            </p:contentPart>
          </mc:Choice>
          <mc:Fallback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3CF1E4D3-64D3-0A35-E595-3322EA4A5735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1907663" y="1870943"/>
                  <a:ext cx="257400" cy="276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5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C676887E-82D3-FBEC-2AE6-964417126C8D}"/>
                    </a:ext>
                  </a:extLst>
                </p14:cNvPr>
                <p14:cNvContentPartPr/>
                <p14:nvPr/>
              </p14:nvContentPartPr>
              <p14:xfrm>
                <a:off x="1935743" y="1955903"/>
                <a:ext cx="198000" cy="108000"/>
              </p14:xfrm>
            </p:contentPart>
          </mc:Choice>
          <mc:Fallback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C676887E-82D3-FBEC-2AE6-964417126C8D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1929623" y="1949783"/>
                  <a:ext cx="210240" cy="12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7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C115083D-F32B-3B96-8DDD-C9F0AAD80DA6}"/>
                    </a:ext>
                  </a:extLst>
                </p14:cNvPr>
                <p14:cNvContentPartPr/>
                <p14:nvPr/>
              </p14:nvContentPartPr>
              <p14:xfrm>
                <a:off x="1934663" y="1937543"/>
                <a:ext cx="226800" cy="109080"/>
              </p14:xfrm>
            </p:contentPart>
          </mc:Choice>
          <mc:Fallback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C115083D-F32B-3B96-8DDD-C9F0AAD80DA6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1928543" y="1931423"/>
                  <a:ext cx="239040" cy="12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9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FCB76EFC-2D5E-F345-41EE-1311484C9A54}"/>
                    </a:ext>
                  </a:extLst>
                </p14:cNvPr>
                <p14:cNvContentPartPr/>
                <p14:nvPr/>
              </p14:nvContentPartPr>
              <p14:xfrm>
                <a:off x="1407623" y="2028623"/>
                <a:ext cx="496440" cy="616680"/>
              </p14:xfrm>
            </p:contentPart>
          </mc:Choice>
          <mc:Fallback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FCB76EFC-2D5E-F345-41EE-1311484C9A54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1401503" y="2022503"/>
                  <a:ext cx="508680" cy="6289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C5F60F28-127E-7AB5-8168-263F543B0517}"/>
              </a:ext>
            </a:extLst>
          </p:cNvPr>
          <p:cNvGrpSpPr/>
          <p:nvPr/>
        </p:nvGrpSpPr>
        <p:grpSpPr>
          <a:xfrm>
            <a:off x="4048223" y="2501303"/>
            <a:ext cx="269280" cy="218160"/>
            <a:chOff x="4048223" y="2501303"/>
            <a:chExt cx="269280" cy="2181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51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3C87E852-1333-5A39-934D-B26D2D6EB45C}"/>
                    </a:ext>
                  </a:extLst>
                </p14:cNvPr>
                <p14:cNvContentPartPr/>
                <p14:nvPr/>
              </p14:nvContentPartPr>
              <p14:xfrm>
                <a:off x="4070183" y="2501303"/>
                <a:ext cx="207360" cy="218160"/>
              </p14:xfrm>
            </p:contentPart>
          </mc:Choice>
          <mc:Fallback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3C87E852-1333-5A39-934D-B26D2D6EB45C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4064063" y="2495183"/>
                  <a:ext cx="219600" cy="23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3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1B12E0EB-07AD-8572-309F-2C7851131817}"/>
                    </a:ext>
                  </a:extLst>
                </p14:cNvPr>
                <p14:cNvContentPartPr/>
                <p14:nvPr/>
              </p14:nvContentPartPr>
              <p14:xfrm>
                <a:off x="4048223" y="2569343"/>
                <a:ext cx="269280" cy="133920"/>
              </p14:xfrm>
            </p:contentPart>
          </mc:Choice>
          <mc:Fallback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1B12E0EB-07AD-8572-309F-2C7851131817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4042103" y="2563223"/>
                  <a:ext cx="281520" cy="146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3FB2E873-2AD6-F308-1ABC-9D340E9EDE63}"/>
              </a:ext>
            </a:extLst>
          </p:cNvPr>
          <p:cNvGrpSpPr/>
          <p:nvPr/>
        </p:nvGrpSpPr>
        <p:grpSpPr>
          <a:xfrm>
            <a:off x="5043983" y="2511023"/>
            <a:ext cx="358560" cy="245160"/>
            <a:chOff x="5043983" y="2511023"/>
            <a:chExt cx="358560" cy="2451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55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E6514F77-03C9-EBA4-0B4E-1CC221DE076D}"/>
                    </a:ext>
                  </a:extLst>
                </p14:cNvPr>
                <p14:cNvContentPartPr/>
                <p14:nvPr/>
              </p14:nvContentPartPr>
              <p14:xfrm>
                <a:off x="5045423" y="2511023"/>
                <a:ext cx="357120" cy="245160"/>
              </p14:xfrm>
            </p:contentPart>
          </mc:Choice>
          <mc:Fallback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E6514F77-03C9-EBA4-0B4E-1CC221DE076D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5039303" y="2504903"/>
                  <a:ext cx="369360" cy="25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7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4B033385-A10D-FA0C-19A1-304ADA6F58EB}"/>
                    </a:ext>
                  </a:extLst>
                </p14:cNvPr>
                <p14:cNvContentPartPr/>
                <p14:nvPr/>
              </p14:nvContentPartPr>
              <p14:xfrm>
                <a:off x="5043983" y="2583023"/>
                <a:ext cx="337320" cy="143640"/>
              </p14:xfrm>
            </p:contentPart>
          </mc:Choice>
          <mc:Fallback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4B033385-A10D-FA0C-19A1-304ADA6F58EB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5037863" y="2576903"/>
                  <a:ext cx="349560" cy="1558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59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8AEBE4FC-AED1-9D2E-B313-06972F7CCDE3}"/>
                  </a:ext>
                </a:extLst>
              </p14:cNvPr>
              <p14:cNvContentPartPr/>
              <p14:nvPr/>
            </p14:nvContentPartPr>
            <p14:xfrm>
              <a:off x="5227583" y="2841863"/>
              <a:ext cx="360" cy="360"/>
            </p14:xfrm>
          </p:contentPart>
        </mc:Choice>
        <mc:Fallback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8AEBE4FC-AED1-9D2E-B313-06972F7CCDE3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5221463" y="2835743"/>
                <a:ext cx="12600" cy="1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1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C8833E8C-DB31-0950-390C-07088C20AE7B}"/>
                  </a:ext>
                </a:extLst>
              </p14:cNvPr>
              <p14:cNvContentPartPr/>
              <p14:nvPr/>
            </p14:nvContentPartPr>
            <p14:xfrm>
              <a:off x="4736183" y="1703543"/>
              <a:ext cx="553320" cy="395640"/>
            </p14:xfrm>
          </p:contentPart>
        </mc:Choice>
        <mc:Fallback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C8833E8C-DB31-0950-390C-07088C20AE7B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4730063" y="1697423"/>
                <a:ext cx="565560" cy="407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3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A0D92B0C-F130-269E-63D4-195981801EA3}"/>
                  </a:ext>
                </a:extLst>
              </p14:cNvPr>
              <p14:cNvContentPartPr/>
              <p14:nvPr/>
            </p14:nvContentPartPr>
            <p14:xfrm>
              <a:off x="6173303" y="2397623"/>
              <a:ext cx="502560" cy="227880"/>
            </p14:xfrm>
          </p:contentPart>
        </mc:Choice>
        <mc:Fallback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A0D92B0C-F130-269E-63D4-195981801EA3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6167183" y="2391503"/>
                <a:ext cx="514800" cy="240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5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24FDA87D-5D7B-5476-D6BA-E4807918530C}"/>
                  </a:ext>
                </a:extLst>
              </p14:cNvPr>
              <p14:cNvContentPartPr/>
              <p14:nvPr/>
            </p14:nvContentPartPr>
            <p14:xfrm>
              <a:off x="5064503" y="3396623"/>
              <a:ext cx="684720" cy="344880"/>
            </p14:xfrm>
          </p:contentPart>
        </mc:Choice>
        <mc:Fallback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24FDA87D-5D7B-5476-D6BA-E4807918530C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5058383" y="3390503"/>
                <a:ext cx="696960" cy="357120"/>
              </a:xfrm>
              <a:prstGeom prst="rect">
                <a:avLst/>
              </a:prstGeom>
            </p:spPr>
          </p:pic>
        </mc:Fallback>
      </mc:AlternateContent>
      <p:grpSp>
        <p:nvGrpSpPr>
          <p:cNvPr id="54" name="Group 53">
            <a:extLst>
              <a:ext uri="{FF2B5EF4-FFF2-40B4-BE49-F238E27FC236}">
                <a16:creationId xmlns:a16="http://schemas.microsoft.com/office/drawing/2014/main" id="{ABC3481A-4E4D-02A9-5B40-B2510077F9FF}"/>
              </a:ext>
            </a:extLst>
          </p:cNvPr>
          <p:cNvGrpSpPr/>
          <p:nvPr/>
        </p:nvGrpSpPr>
        <p:grpSpPr>
          <a:xfrm>
            <a:off x="736583" y="3330023"/>
            <a:ext cx="3807360" cy="1053720"/>
            <a:chOff x="736583" y="3330023"/>
            <a:chExt cx="3807360" cy="10537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67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6E59E90A-EAA7-13FB-0B39-C819E9680008}"/>
                    </a:ext>
                  </a:extLst>
                </p14:cNvPr>
                <p14:cNvContentPartPr/>
                <p14:nvPr/>
              </p14:nvContentPartPr>
              <p14:xfrm>
                <a:off x="736583" y="3373583"/>
                <a:ext cx="622440" cy="333000"/>
              </p14:xfrm>
            </p:contentPart>
          </mc:Choice>
          <mc:Fallback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6E59E90A-EAA7-13FB-0B39-C819E9680008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730463" y="3367463"/>
                  <a:ext cx="634680" cy="34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9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631B5D45-C7DE-67CF-C4FA-C6D54F9DCBE1}"/>
                    </a:ext>
                  </a:extLst>
                </p14:cNvPr>
                <p14:cNvContentPartPr/>
                <p14:nvPr/>
              </p14:nvContentPartPr>
              <p14:xfrm>
                <a:off x="1696703" y="3384023"/>
                <a:ext cx="1239480" cy="546120"/>
              </p14:xfrm>
            </p:contentPart>
          </mc:Choice>
          <mc:Fallback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631B5D45-C7DE-67CF-C4FA-C6D54F9DCBE1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1690583" y="3377903"/>
                  <a:ext cx="1251720" cy="55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1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BEBD6ABA-7071-AABD-A6E8-A53DAE3F34A5}"/>
                    </a:ext>
                  </a:extLst>
                </p14:cNvPr>
                <p14:cNvContentPartPr/>
                <p14:nvPr/>
              </p14:nvContentPartPr>
              <p14:xfrm>
                <a:off x="2053463" y="3492023"/>
                <a:ext cx="105480" cy="17640"/>
              </p14:xfrm>
            </p:contentPart>
          </mc:Choice>
          <mc:Fallback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BEBD6ABA-7071-AABD-A6E8-A53DAE3F34A5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2047343" y="3485903"/>
                  <a:ext cx="117720" cy="2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3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16DD3183-A5A9-EFF0-5F62-F5FBD0C35544}"/>
                    </a:ext>
                  </a:extLst>
                </p14:cNvPr>
                <p14:cNvContentPartPr/>
                <p14:nvPr/>
              </p14:nvContentPartPr>
              <p14:xfrm>
                <a:off x="3292943" y="3330023"/>
                <a:ext cx="565920" cy="358920"/>
              </p14:xfrm>
            </p:contentPart>
          </mc:Choice>
          <mc:Fallback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16DD3183-A5A9-EFF0-5F62-F5FBD0C35544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3286823" y="3323903"/>
                  <a:ext cx="578160" cy="37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5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FE00875E-5BE2-EBD7-9A4D-8966ACE9ED49}"/>
                    </a:ext>
                  </a:extLst>
                </p14:cNvPr>
                <p14:cNvContentPartPr/>
                <p14:nvPr/>
              </p14:nvContentPartPr>
              <p14:xfrm>
                <a:off x="3977663" y="3407783"/>
                <a:ext cx="29880" cy="272520"/>
              </p14:xfrm>
            </p:contentPart>
          </mc:Choice>
          <mc:Fallback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FE00875E-5BE2-EBD7-9A4D-8966ACE9ED49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3971543" y="3401663"/>
                  <a:ext cx="42120" cy="28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7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7FBED493-7096-9658-0F79-DC73BCD397FB}"/>
                    </a:ext>
                  </a:extLst>
                </p14:cNvPr>
                <p14:cNvContentPartPr/>
                <p14:nvPr/>
              </p14:nvContentPartPr>
              <p14:xfrm>
                <a:off x="3917903" y="3553583"/>
                <a:ext cx="174960" cy="5400"/>
              </p14:xfrm>
            </p:contentPart>
          </mc:Choice>
          <mc:Fallback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7FBED493-7096-9658-0F79-DC73BCD397FB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3911783" y="3547463"/>
                  <a:ext cx="187200" cy="1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9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3A487923-70CC-B4B9-DC81-D763C7F44813}"/>
                    </a:ext>
                  </a:extLst>
                </p14:cNvPr>
                <p14:cNvContentPartPr/>
                <p14:nvPr/>
              </p14:nvContentPartPr>
              <p14:xfrm>
                <a:off x="4059383" y="3517943"/>
                <a:ext cx="484560" cy="384840"/>
              </p14:xfrm>
            </p:contentPart>
          </mc:Choice>
          <mc:Fallback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3A487923-70CC-B4B9-DC81-D763C7F44813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4053263" y="3511823"/>
                  <a:ext cx="496800" cy="39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1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67CE4D43-B2C8-786B-9F19-5C6B1B83AC08}"/>
                    </a:ext>
                  </a:extLst>
                </p14:cNvPr>
                <p14:cNvContentPartPr/>
                <p14:nvPr/>
              </p14:nvContentPartPr>
              <p14:xfrm>
                <a:off x="806423" y="3870023"/>
                <a:ext cx="653400" cy="429840"/>
              </p14:xfrm>
            </p:contentPart>
          </mc:Choice>
          <mc:Fallback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67CE4D43-B2C8-786B-9F19-5C6B1B83AC08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800303" y="3863903"/>
                  <a:ext cx="665640" cy="442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3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41DDBAA1-C702-C64D-5297-42FBA14E70D5}"/>
                    </a:ext>
                  </a:extLst>
                </p14:cNvPr>
                <p14:cNvContentPartPr/>
                <p14:nvPr/>
              </p14:nvContentPartPr>
              <p14:xfrm>
                <a:off x="1525703" y="3899543"/>
                <a:ext cx="214200" cy="484200"/>
              </p14:xfrm>
            </p:contentPart>
          </mc:Choice>
          <mc:Fallback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41DDBAA1-C702-C64D-5297-42FBA14E70D5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1519583" y="3893423"/>
                  <a:ext cx="226440" cy="49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5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C337CA1A-612B-B6E6-4421-D1FAB18D3B31}"/>
                    </a:ext>
                  </a:extLst>
                </p14:cNvPr>
                <p14:cNvContentPartPr/>
                <p14:nvPr/>
              </p14:nvContentPartPr>
              <p14:xfrm>
                <a:off x="2027183" y="4084223"/>
                <a:ext cx="770040" cy="210600"/>
              </p14:xfrm>
            </p:contentPart>
          </mc:Choice>
          <mc:Fallback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C337CA1A-612B-B6E6-4421-D1FAB18D3B31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2021063" y="4078103"/>
                  <a:ext cx="782280" cy="22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7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2BC9FBAB-C550-539A-17D4-061D899C142B}"/>
                    </a:ext>
                  </a:extLst>
                </p14:cNvPr>
                <p14:cNvContentPartPr/>
                <p14:nvPr/>
              </p14:nvContentPartPr>
              <p14:xfrm>
                <a:off x="3268823" y="3888383"/>
                <a:ext cx="939600" cy="383040"/>
              </p14:xfrm>
            </p:contentPart>
          </mc:Choice>
          <mc:Fallback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2BC9FBAB-C550-539A-17D4-061D899C142B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3262703" y="3882263"/>
                  <a:ext cx="951840" cy="39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9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823FCA81-3E62-7DD1-D4F1-D0FB61E15BD7}"/>
                    </a:ext>
                  </a:extLst>
                </p14:cNvPr>
                <p14:cNvContentPartPr/>
                <p14:nvPr/>
              </p14:nvContentPartPr>
              <p14:xfrm>
                <a:off x="4283663" y="4245143"/>
                <a:ext cx="360" cy="360"/>
              </p14:xfrm>
            </p:contentPart>
          </mc:Choice>
          <mc:Fallback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823FCA81-3E62-7DD1-D4F1-D0FB61E15BD7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4277543" y="4239023"/>
                  <a:ext cx="12600" cy="126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89FDB7FC-7BC6-FC3C-C1A5-F749C2303116}"/>
              </a:ext>
            </a:extLst>
          </p:cNvPr>
          <p:cNvGrpSpPr/>
          <p:nvPr/>
        </p:nvGrpSpPr>
        <p:grpSpPr>
          <a:xfrm>
            <a:off x="4772183" y="3969383"/>
            <a:ext cx="160920" cy="398160"/>
            <a:chOff x="4772183" y="3969383"/>
            <a:chExt cx="160920" cy="3981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90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368DB988-497E-8160-CC19-9776C2E38E38}"/>
                    </a:ext>
                  </a:extLst>
                </p14:cNvPr>
                <p14:cNvContentPartPr/>
                <p14:nvPr/>
              </p14:nvContentPartPr>
              <p14:xfrm>
                <a:off x="4772183" y="3969383"/>
                <a:ext cx="29520" cy="398160"/>
              </p14:xfrm>
            </p:contentPart>
          </mc:Choice>
          <mc:Fallback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368DB988-497E-8160-CC19-9776C2E38E38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4766063" y="3963263"/>
                  <a:ext cx="41760" cy="41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2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43A6F214-2402-991B-DC3A-5436CE3BED6E}"/>
                    </a:ext>
                  </a:extLst>
                </p14:cNvPr>
                <p14:cNvContentPartPr/>
                <p14:nvPr/>
              </p14:nvContentPartPr>
              <p14:xfrm>
                <a:off x="4911503" y="4163423"/>
                <a:ext cx="21600" cy="120600"/>
              </p14:xfrm>
            </p:contentPart>
          </mc:Choice>
          <mc:Fallback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43A6F214-2402-991B-DC3A-5436CE3BED6E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4905383" y="4157303"/>
                  <a:ext cx="33840" cy="1328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6CC14DF1-67EC-FF3B-1B74-834B15630A48}"/>
              </a:ext>
            </a:extLst>
          </p:cNvPr>
          <p:cNvGrpSpPr/>
          <p:nvPr/>
        </p:nvGrpSpPr>
        <p:grpSpPr>
          <a:xfrm>
            <a:off x="5337023" y="3971543"/>
            <a:ext cx="205560" cy="520200"/>
            <a:chOff x="5337023" y="3971543"/>
            <a:chExt cx="205560" cy="5202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94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5B7F53AE-20FD-13B7-14A8-7691B12360D4}"/>
                    </a:ext>
                  </a:extLst>
                </p14:cNvPr>
                <p14:cNvContentPartPr/>
                <p14:nvPr/>
              </p14:nvContentPartPr>
              <p14:xfrm>
                <a:off x="5337023" y="3971543"/>
                <a:ext cx="52920" cy="520200"/>
              </p14:xfrm>
            </p:contentPart>
          </mc:Choice>
          <mc:Fallback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5B7F53AE-20FD-13B7-14A8-7691B12360D4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5330903" y="3965423"/>
                  <a:ext cx="65160" cy="532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6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F59B0923-8343-AF43-FB5C-0E439587DBBE}"/>
                    </a:ext>
                  </a:extLst>
                </p14:cNvPr>
                <p14:cNvContentPartPr/>
                <p14:nvPr/>
              </p14:nvContentPartPr>
              <p14:xfrm>
                <a:off x="5482463" y="4180703"/>
                <a:ext cx="60120" cy="174960"/>
              </p14:xfrm>
            </p:contentPart>
          </mc:Choice>
          <mc:Fallback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F59B0923-8343-AF43-FB5C-0E439587DBBE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5476343" y="4174583"/>
                  <a:ext cx="72360" cy="1872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E5483697-4D14-10AD-9A64-FC17B7BFD36C}"/>
              </a:ext>
            </a:extLst>
          </p:cNvPr>
          <p:cNvGrpSpPr/>
          <p:nvPr/>
        </p:nvGrpSpPr>
        <p:grpSpPr>
          <a:xfrm>
            <a:off x="6063503" y="3274583"/>
            <a:ext cx="500760" cy="462600"/>
            <a:chOff x="6063503" y="3274583"/>
            <a:chExt cx="500760" cy="4626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98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DDAD95B2-7C2E-7098-9CC3-0EB3899E6464}"/>
                    </a:ext>
                  </a:extLst>
                </p14:cNvPr>
                <p14:cNvContentPartPr/>
                <p14:nvPr/>
              </p14:nvContentPartPr>
              <p14:xfrm>
                <a:off x="6224063" y="3427583"/>
                <a:ext cx="138600" cy="203040"/>
              </p14:xfrm>
            </p:contentPart>
          </mc:Choice>
          <mc:Fallback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DDAD95B2-7C2E-7098-9CC3-0EB3899E6464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6217943" y="3421463"/>
                  <a:ext cx="150840" cy="21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0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072037AA-5EC8-5A3F-11C1-6AAB3FA3CCCC}"/>
                    </a:ext>
                  </a:extLst>
                </p14:cNvPr>
                <p14:cNvContentPartPr/>
                <p14:nvPr/>
              </p14:nvContentPartPr>
              <p14:xfrm>
                <a:off x="6063503" y="3274583"/>
                <a:ext cx="500760" cy="462600"/>
              </p14:xfrm>
            </p:contentPart>
          </mc:Choice>
          <mc:Fallback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072037AA-5EC8-5A3F-11C1-6AAB3FA3CCCC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6057383" y="3268463"/>
                  <a:ext cx="513000" cy="4748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75D3F9E9-94E5-5B30-ABFB-27BA192FD664}"/>
              </a:ext>
            </a:extLst>
          </p:cNvPr>
          <p:cNvGrpSpPr/>
          <p:nvPr/>
        </p:nvGrpSpPr>
        <p:grpSpPr>
          <a:xfrm>
            <a:off x="5896823" y="4005383"/>
            <a:ext cx="243720" cy="414720"/>
            <a:chOff x="5896823" y="4005383"/>
            <a:chExt cx="243720" cy="4147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02">
              <p14:nvContentPartPr>
                <p14:cNvPr id="128" name="Ink 127">
                  <a:extLst>
                    <a:ext uri="{FF2B5EF4-FFF2-40B4-BE49-F238E27FC236}">
                      <a16:creationId xmlns:a16="http://schemas.microsoft.com/office/drawing/2014/main" id="{BD55E007-A1FB-D4B3-5C58-7E52A5A6228F}"/>
                    </a:ext>
                  </a:extLst>
                </p14:cNvPr>
                <p14:cNvContentPartPr/>
                <p14:nvPr/>
              </p14:nvContentPartPr>
              <p14:xfrm>
                <a:off x="5896823" y="4005383"/>
                <a:ext cx="27000" cy="414720"/>
              </p14:xfrm>
            </p:contentPart>
          </mc:Choice>
          <mc:Fallback>
            <p:pic>
              <p:nvPicPr>
                <p:cNvPr id="128" name="Ink 127">
                  <a:extLst>
                    <a:ext uri="{FF2B5EF4-FFF2-40B4-BE49-F238E27FC236}">
                      <a16:creationId xmlns:a16="http://schemas.microsoft.com/office/drawing/2014/main" id="{BD55E007-A1FB-D4B3-5C58-7E52A5A6228F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5890703" y="3999263"/>
                  <a:ext cx="39240" cy="42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4">
              <p14:nvContentPartPr>
                <p14:cNvPr id="129" name="Ink 128">
                  <a:extLst>
                    <a:ext uri="{FF2B5EF4-FFF2-40B4-BE49-F238E27FC236}">
                      <a16:creationId xmlns:a16="http://schemas.microsoft.com/office/drawing/2014/main" id="{62501F43-104D-E346-BCDF-93013F641EF4}"/>
                    </a:ext>
                  </a:extLst>
                </p14:cNvPr>
                <p14:cNvContentPartPr/>
                <p14:nvPr/>
              </p14:nvContentPartPr>
              <p14:xfrm>
                <a:off x="6094463" y="4120943"/>
                <a:ext cx="46080" cy="134280"/>
              </p14:xfrm>
            </p:contentPart>
          </mc:Choice>
          <mc:Fallback>
            <p:pic>
              <p:nvPicPr>
                <p:cNvPr id="129" name="Ink 128">
                  <a:extLst>
                    <a:ext uri="{FF2B5EF4-FFF2-40B4-BE49-F238E27FC236}">
                      <a16:creationId xmlns:a16="http://schemas.microsoft.com/office/drawing/2014/main" id="{62501F43-104D-E346-BCDF-93013F641EF4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6088343" y="4114823"/>
                  <a:ext cx="58320" cy="1465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106">
            <p14:nvContentPartPr>
              <p14:cNvPr id="131" name="Ink 130">
                <a:extLst>
                  <a:ext uri="{FF2B5EF4-FFF2-40B4-BE49-F238E27FC236}">
                    <a16:creationId xmlns:a16="http://schemas.microsoft.com/office/drawing/2014/main" id="{D902EBCD-84CA-E7CF-C7E3-E3598430AAC6}"/>
                  </a:ext>
                </a:extLst>
              </p14:cNvPr>
              <p14:cNvContentPartPr/>
              <p14:nvPr/>
            </p14:nvContentPartPr>
            <p14:xfrm>
              <a:off x="2954183" y="5477783"/>
              <a:ext cx="360" cy="360"/>
            </p14:xfrm>
          </p:contentPart>
        </mc:Choice>
        <mc:Fallback>
          <p:pic>
            <p:nvPicPr>
              <p:cNvPr id="131" name="Ink 130">
                <a:extLst>
                  <a:ext uri="{FF2B5EF4-FFF2-40B4-BE49-F238E27FC236}">
                    <a16:creationId xmlns:a16="http://schemas.microsoft.com/office/drawing/2014/main" id="{D902EBCD-84CA-E7CF-C7E3-E3598430AAC6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2948063" y="5471663"/>
                <a:ext cx="12600" cy="1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7">
            <p14:nvContentPartPr>
              <p14:cNvPr id="133" name="Ink 132">
                <a:extLst>
                  <a:ext uri="{FF2B5EF4-FFF2-40B4-BE49-F238E27FC236}">
                    <a16:creationId xmlns:a16="http://schemas.microsoft.com/office/drawing/2014/main" id="{B77A280D-566D-5FB8-4BB8-6488D598B54B}"/>
                  </a:ext>
                </a:extLst>
              </p14:cNvPr>
              <p14:cNvContentPartPr/>
              <p14:nvPr/>
            </p14:nvContentPartPr>
            <p14:xfrm>
              <a:off x="2937983" y="5489663"/>
              <a:ext cx="14400" cy="51480"/>
            </p14:xfrm>
          </p:contentPart>
        </mc:Choice>
        <mc:Fallback>
          <p:pic>
            <p:nvPicPr>
              <p:cNvPr id="133" name="Ink 132">
                <a:extLst>
                  <a:ext uri="{FF2B5EF4-FFF2-40B4-BE49-F238E27FC236}">
                    <a16:creationId xmlns:a16="http://schemas.microsoft.com/office/drawing/2014/main" id="{B77A280D-566D-5FB8-4BB8-6488D598B54B}"/>
                  </a:ext>
                </a:extLst>
              </p:cNvPr>
              <p:cNvPicPr/>
              <p:nvPr/>
            </p:nvPicPr>
            <p:blipFill>
              <a:blip r:embed="rId108"/>
              <a:stretch>
                <a:fillRect/>
              </a:stretch>
            </p:blipFill>
            <p:spPr>
              <a:xfrm>
                <a:off x="2931863" y="5483543"/>
                <a:ext cx="26640" cy="63720"/>
              </a:xfrm>
              <a:prstGeom prst="rect">
                <a:avLst/>
              </a:prstGeom>
            </p:spPr>
          </p:pic>
        </mc:Fallback>
      </mc:AlternateContent>
      <p:grpSp>
        <p:nvGrpSpPr>
          <p:cNvPr id="140" name="Group 139">
            <a:extLst>
              <a:ext uri="{FF2B5EF4-FFF2-40B4-BE49-F238E27FC236}">
                <a16:creationId xmlns:a16="http://schemas.microsoft.com/office/drawing/2014/main" id="{07C7C83A-3F40-8906-BB3C-9B62D0420CB2}"/>
              </a:ext>
            </a:extLst>
          </p:cNvPr>
          <p:cNvGrpSpPr/>
          <p:nvPr/>
        </p:nvGrpSpPr>
        <p:grpSpPr>
          <a:xfrm>
            <a:off x="2944463" y="5449703"/>
            <a:ext cx="181080" cy="91800"/>
            <a:chOff x="2944463" y="5449703"/>
            <a:chExt cx="181080" cy="918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09">
              <p14:nvContentPartPr>
                <p14:cNvPr id="134" name="Ink 133">
                  <a:extLst>
                    <a:ext uri="{FF2B5EF4-FFF2-40B4-BE49-F238E27FC236}">
                      <a16:creationId xmlns:a16="http://schemas.microsoft.com/office/drawing/2014/main" id="{2F3127CF-73AF-A1F8-DDFB-DFDF1A512EA9}"/>
                    </a:ext>
                  </a:extLst>
                </p14:cNvPr>
                <p14:cNvContentPartPr/>
                <p14:nvPr/>
              </p14:nvContentPartPr>
              <p14:xfrm>
                <a:off x="3045623" y="5470223"/>
                <a:ext cx="15480" cy="56160"/>
              </p14:xfrm>
            </p:contentPart>
          </mc:Choice>
          <mc:Fallback>
            <p:pic>
              <p:nvPicPr>
                <p:cNvPr id="134" name="Ink 133">
                  <a:extLst>
                    <a:ext uri="{FF2B5EF4-FFF2-40B4-BE49-F238E27FC236}">
                      <a16:creationId xmlns:a16="http://schemas.microsoft.com/office/drawing/2014/main" id="{2F3127CF-73AF-A1F8-DDFB-DFDF1A512EA9}"/>
                    </a:ext>
                  </a:extLst>
                </p:cNvPr>
                <p:cNvPicPr/>
                <p:nvPr/>
              </p:nvPicPr>
              <p:blipFill>
                <a:blip r:embed="rId110"/>
                <a:stretch>
                  <a:fillRect/>
                </a:stretch>
              </p:blipFill>
              <p:spPr>
                <a:xfrm>
                  <a:off x="3039503" y="5464103"/>
                  <a:ext cx="27720" cy="6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1">
              <p14:nvContentPartPr>
                <p14:cNvPr id="135" name="Ink 134">
                  <a:extLst>
                    <a:ext uri="{FF2B5EF4-FFF2-40B4-BE49-F238E27FC236}">
                      <a16:creationId xmlns:a16="http://schemas.microsoft.com/office/drawing/2014/main" id="{A51824D4-06C3-B8C6-624B-78EB7202732A}"/>
                    </a:ext>
                  </a:extLst>
                </p14:cNvPr>
                <p14:cNvContentPartPr/>
                <p14:nvPr/>
              </p14:nvContentPartPr>
              <p14:xfrm>
                <a:off x="2946263" y="5498303"/>
                <a:ext cx="47160" cy="43200"/>
              </p14:xfrm>
            </p:contentPart>
          </mc:Choice>
          <mc:Fallback>
            <p:pic>
              <p:nvPicPr>
                <p:cNvPr id="135" name="Ink 134">
                  <a:extLst>
                    <a:ext uri="{FF2B5EF4-FFF2-40B4-BE49-F238E27FC236}">
                      <a16:creationId xmlns:a16="http://schemas.microsoft.com/office/drawing/2014/main" id="{A51824D4-06C3-B8C6-624B-78EB7202732A}"/>
                    </a:ext>
                  </a:extLst>
                </p:cNvPr>
                <p:cNvPicPr/>
                <p:nvPr/>
              </p:nvPicPr>
              <p:blipFill>
                <a:blip r:embed="rId112"/>
                <a:stretch>
                  <a:fillRect/>
                </a:stretch>
              </p:blipFill>
              <p:spPr>
                <a:xfrm>
                  <a:off x="2940143" y="5492183"/>
                  <a:ext cx="59400" cy="5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3">
              <p14:nvContentPartPr>
                <p14:cNvPr id="136" name="Ink 135">
                  <a:extLst>
                    <a:ext uri="{FF2B5EF4-FFF2-40B4-BE49-F238E27FC236}">
                      <a16:creationId xmlns:a16="http://schemas.microsoft.com/office/drawing/2014/main" id="{58720C73-DA9E-C5E3-5521-27DEFAE8D199}"/>
                    </a:ext>
                  </a:extLst>
                </p14:cNvPr>
                <p14:cNvContentPartPr/>
                <p14:nvPr/>
              </p14:nvContentPartPr>
              <p14:xfrm>
                <a:off x="3062183" y="5449703"/>
                <a:ext cx="63360" cy="81720"/>
              </p14:xfrm>
            </p:contentPart>
          </mc:Choice>
          <mc:Fallback>
            <p:pic>
              <p:nvPicPr>
                <p:cNvPr id="136" name="Ink 135">
                  <a:extLst>
                    <a:ext uri="{FF2B5EF4-FFF2-40B4-BE49-F238E27FC236}">
                      <a16:creationId xmlns:a16="http://schemas.microsoft.com/office/drawing/2014/main" id="{58720C73-DA9E-C5E3-5521-27DEFAE8D199}"/>
                    </a:ext>
                  </a:extLst>
                </p:cNvPr>
                <p:cNvPicPr/>
                <p:nvPr/>
              </p:nvPicPr>
              <p:blipFill>
                <a:blip r:embed="rId114"/>
                <a:stretch>
                  <a:fillRect/>
                </a:stretch>
              </p:blipFill>
              <p:spPr>
                <a:xfrm>
                  <a:off x="3056063" y="5443583"/>
                  <a:ext cx="75600" cy="9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5">
              <p14:nvContentPartPr>
                <p14:cNvPr id="138" name="Ink 137">
                  <a:extLst>
                    <a:ext uri="{FF2B5EF4-FFF2-40B4-BE49-F238E27FC236}">
                      <a16:creationId xmlns:a16="http://schemas.microsoft.com/office/drawing/2014/main" id="{9AB08EB0-9A17-C466-F897-CB2F2BEA0BAE}"/>
                    </a:ext>
                  </a:extLst>
                </p14:cNvPr>
                <p14:cNvContentPartPr/>
                <p14:nvPr/>
              </p14:nvContentPartPr>
              <p14:xfrm>
                <a:off x="2944463" y="5505143"/>
                <a:ext cx="41400" cy="36360"/>
              </p14:xfrm>
            </p:contentPart>
          </mc:Choice>
          <mc:Fallback>
            <p:pic>
              <p:nvPicPr>
                <p:cNvPr id="138" name="Ink 137">
                  <a:extLst>
                    <a:ext uri="{FF2B5EF4-FFF2-40B4-BE49-F238E27FC236}">
                      <a16:creationId xmlns:a16="http://schemas.microsoft.com/office/drawing/2014/main" id="{9AB08EB0-9A17-C466-F897-CB2F2BEA0BAE}"/>
                    </a:ext>
                  </a:extLst>
                </p:cNvPr>
                <p:cNvPicPr/>
                <p:nvPr/>
              </p:nvPicPr>
              <p:blipFill>
                <a:blip r:embed="rId116"/>
                <a:stretch>
                  <a:fillRect/>
                </a:stretch>
              </p:blipFill>
              <p:spPr>
                <a:xfrm>
                  <a:off x="2938343" y="5499023"/>
                  <a:ext cx="53640" cy="486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42" name="Group 141">
            <a:extLst>
              <a:ext uri="{FF2B5EF4-FFF2-40B4-BE49-F238E27FC236}">
                <a16:creationId xmlns:a16="http://schemas.microsoft.com/office/drawing/2014/main" id="{C95B3EBF-745E-2CCE-02D1-DCF5B68073E8}"/>
              </a:ext>
            </a:extLst>
          </p:cNvPr>
          <p:cNvGrpSpPr/>
          <p:nvPr/>
        </p:nvGrpSpPr>
        <p:grpSpPr>
          <a:xfrm>
            <a:off x="2931863" y="5010503"/>
            <a:ext cx="159120" cy="92520"/>
            <a:chOff x="2931863" y="5010503"/>
            <a:chExt cx="159120" cy="925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17">
              <p14:nvContentPartPr>
                <p14:cNvPr id="139" name="Ink 138">
                  <a:extLst>
                    <a:ext uri="{FF2B5EF4-FFF2-40B4-BE49-F238E27FC236}">
                      <a16:creationId xmlns:a16="http://schemas.microsoft.com/office/drawing/2014/main" id="{E1ADCF76-51AB-B8ED-516A-A9310803024C}"/>
                    </a:ext>
                  </a:extLst>
                </p14:cNvPr>
                <p14:cNvContentPartPr/>
                <p14:nvPr/>
              </p14:nvContentPartPr>
              <p14:xfrm>
                <a:off x="2931863" y="5066303"/>
                <a:ext cx="49680" cy="36720"/>
              </p14:xfrm>
            </p:contentPart>
          </mc:Choice>
          <mc:Fallback>
            <p:pic>
              <p:nvPicPr>
                <p:cNvPr id="139" name="Ink 138">
                  <a:extLst>
                    <a:ext uri="{FF2B5EF4-FFF2-40B4-BE49-F238E27FC236}">
                      <a16:creationId xmlns:a16="http://schemas.microsoft.com/office/drawing/2014/main" id="{E1ADCF76-51AB-B8ED-516A-A9310803024C}"/>
                    </a:ext>
                  </a:extLst>
                </p:cNvPr>
                <p:cNvPicPr/>
                <p:nvPr/>
              </p:nvPicPr>
              <p:blipFill>
                <a:blip r:embed="rId118"/>
                <a:stretch>
                  <a:fillRect/>
                </a:stretch>
              </p:blipFill>
              <p:spPr>
                <a:xfrm>
                  <a:off x="2925743" y="5060183"/>
                  <a:ext cx="61920" cy="4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9">
              <p14:nvContentPartPr>
                <p14:cNvPr id="141" name="Ink 140">
                  <a:extLst>
                    <a:ext uri="{FF2B5EF4-FFF2-40B4-BE49-F238E27FC236}">
                      <a16:creationId xmlns:a16="http://schemas.microsoft.com/office/drawing/2014/main" id="{6565CB37-907A-FA87-82A8-482051151061}"/>
                    </a:ext>
                  </a:extLst>
                </p14:cNvPr>
                <p14:cNvContentPartPr/>
                <p14:nvPr/>
              </p14:nvContentPartPr>
              <p14:xfrm>
                <a:off x="3056783" y="5010503"/>
                <a:ext cx="34200" cy="75600"/>
              </p14:xfrm>
            </p:contentPart>
          </mc:Choice>
          <mc:Fallback>
            <p:pic>
              <p:nvPicPr>
                <p:cNvPr id="141" name="Ink 140">
                  <a:extLst>
                    <a:ext uri="{FF2B5EF4-FFF2-40B4-BE49-F238E27FC236}">
                      <a16:creationId xmlns:a16="http://schemas.microsoft.com/office/drawing/2014/main" id="{6565CB37-907A-FA87-82A8-482051151061}"/>
                    </a:ext>
                  </a:extLst>
                </p:cNvPr>
                <p:cNvPicPr/>
                <p:nvPr/>
              </p:nvPicPr>
              <p:blipFill>
                <a:blip r:embed="rId120"/>
                <a:stretch>
                  <a:fillRect/>
                </a:stretch>
              </p:blipFill>
              <p:spPr>
                <a:xfrm>
                  <a:off x="3050663" y="5004383"/>
                  <a:ext cx="46440" cy="878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2D3944D7-D48A-E5FA-C960-84EF410DAC01}"/>
              </a:ext>
            </a:extLst>
          </p:cNvPr>
          <p:cNvGrpSpPr/>
          <p:nvPr/>
        </p:nvGrpSpPr>
        <p:grpSpPr>
          <a:xfrm>
            <a:off x="2609663" y="5510903"/>
            <a:ext cx="360" cy="83520"/>
            <a:chOff x="2609663" y="5510903"/>
            <a:chExt cx="360" cy="835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21">
              <p14:nvContentPartPr>
                <p14:cNvPr id="143" name="Ink 142">
                  <a:extLst>
                    <a:ext uri="{FF2B5EF4-FFF2-40B4-BE49-F238E27FC236}">
                      <a16:creationId xmlns:a16="http://schemas.microsoft.com/office/drawing/2014/main" id="{D52D7D55-6CEF-35A0-F460-A3BD1989DE1D}"/>
                    </a:ext>
                  </a:extLst>
                </p14:cNvPr>
                <p14:cNvContentPartPr/>
                <p14:nvPr/>
              </p14:nvContentPartPr>
              <p14:xfrm>
                <a:off x="2609663" y="5510903"/>
                <a:ext cx="360" cy="360"/>
              </p14:xfrm>
            </p:contentPart>
          </mc:Choice>
          <mc:Fallback>
            <p:pic>
              <p:nvPicPr>
                <p:cNvPr id="143" name="Ink 142">
                  <a:extLst>
                    <a:ext uri="{FF2B5EF4-FFF2-40B4-BE49-F238E27FC236}">
                      <a16:creationId xmlns:a16="http://schemas.microsoft.com/office/drawing/2014/main" id="{D52D7D55-6CEF-35A0-F460-A3BD1989DE1D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2603543" y="5504783"/>
                  <a:ext cx="12600" cy="1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2">
              <p14:nvContentPartPr>
                <p14:cNvPr id="144" name="Ink 143">
                  <a:extLst>
                    <a:ext uri="{FF2B5EF4-FFF2-40B4-BE49-F238E27FC236}">
                      <a16:creationId xmlns:a16="http://schemas.microsoft.com/office/drawing/2014/main" id="{50429D9B-6904-0077-5F10-765E5862BB2F}"/>
                    </a:ext>
                  </a:extLst>
                </p14:cNvPr>
                <p14:cNvContentPartPr/>
                <p14:nvPr/>
              </p14:nvContentPartPr>
              <p14:xfrm>
                <a:off x="2609663" y="5594063"/>
                <a:ext cx="360" cy="360"/>
              </p14:xfrm>
            </p:contentPart>
          </mc:Choice>
          <mc:Fallback>
            <p:pic>
              <p:nvPicPr>
                <p:cNvPr id="144" name="Ink 143">
                  <a:extLst>
                    <a:ext uri="{FF2B5EF4-FFF2-40B4-BE49-F238E27FC236}">
                      <a16:creationId xmlns:a16="http://schemas.microsoft.com/office/drawing/2014/main" id="{50429D9B-6904-0077-5F10-765E5862BB2F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2603543" y="5587943"/>
                  <a:ext cx="12600" cy="126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123">
            <p14:nvContentPartPr>
              <p14:cNvPr id="146" name="Ink 145">
                <a:extLst>
                  <a:ext uri="{FF2B5EF4-FFF2-40B4-BE49-F238E27FC236}">
                    <a16:creationId xmlns:a16="http://schemas.microsoft.com/office/drawing/2014/main" id="{CF34EBE8-A7C1-0C1E-8ED1-784DDF9064F8}"/>
                  </a:ext>
                </a:extLst>
              </p14:cNvPr>
              <p14:cNvContentPartPr/>
              <p14:nvPr/>
            </p14:nvContentPartPr>
            <p14:xfrm>
              <a:off x="3867143" y="5398583"/>
              <a:ext cx="360" cy="360"/>
            </p14:xfrm>
          </p:contentPart>
        </mc:Choice>
        <mc:Fallback>
          <p:pic>
            <p:nvPicPr>
              <p:cNvPr id="146" name="Ink 145">
                <a:extLst>
                  <a:ext uri="{FF2B5EF4-FFF2-40B4-BE49-F238E27FC236}">
                    <a16:creationId xmlns:a16="http://schemas.microsoft.com/office/drawing/2014/main" id="{CF34EBE8-A7C1-0C1E-8ED1-784DDF9064F8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3861023" y="5392463"/>
                <a:ext cx="12600" cy="1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4">
            <p14:nvContentPartPr>
              <p14:cNvPr id="185" name="Ink 184">
                <a:extLst>
                  <a:ext uri="{FF2B5EF4-FFF2-40B4-BE49-F238E27FC236}">
                    <a16:creationId xmlns:a16="http://schemas.microsoft.com/office/drawing/2014/main" id="{DCDC14A2-E3E5-1730-7010-42F3984697C5}"/>
                  </a:ext>
                </a:extLst>
              </p14:cNvPr>
              <p14:cNvContentPartPr/>
              <p14:nvPr/>
            </p14:nvContentPartPr>
            <p14:xfrm>
              <a:off x="7935143" y="1969223"/>
              <a:ext cx="781200" cy="1503000"/>
            </p14:xfrm>
          </p:contentPart>
        </mc:Choice>
        <mc:Fallback>
          <p:pic>
            <p:nvPicPr>
              <p:cNvPr id="185" name="Ink 184">
                <a:extLst>
                  <a:ext uri="{FF2B5EF4-FFF2-40B4-BE49-F238E27FC236}">
                    <a16:creationId xmlns:a16="http://schemas.microsoft.com/office/drawing/2014/main" id="{DCDC14A2-E3E5-1730-7010-42F3984697C5}"/>
                  </a:ext>
                </a:extLst>
              </p:cNvPr>
              <p:cNvPicPr/>
              <p:nvPr/>
            </p:nvPicPr>
            <p:blipFill>
              <a:blip r:embed="rId125"/>
              <a:stretch>
                <a:fillRect/>
              </a:stretch>
            </p:blipFill>
            <p:spPr>
              <a:xfrm>
                <a:off x="7929023" y="1963103"/>
                <a:ext cx="793440" cy="1515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6">
            <p14:nvContentPartPr>
              <p14:cNvPr id="200" name="Ink 199">
                <a:extLst>
                  <a:ext uri="{FF2B5EF4-FFF2-40B4-BE49-F238E27FC236}">
                    <a16:creationId xmlns:a16="http://schemas.microsoft.com/office/drawing/2014/main" id="{72A32AF8-F0E3-C876-6BE1-F4AA28454A04}"/>
                  </a:ext>
                </a:extLst>
              </p14:cNvPr>
              <p14:cNvContentPartPr/>
              <p14:nvPr/>
            </p14:nvContentPartPr>
            <p14:xfrm>
              <a:off x="7925423" y="2445503"/>
              <a:ext cx="360" cy="360"/>
            </p14:xfrm>
          </p:contentPart>
        </mc:Choice>
        <mc:Fallback>
          <p:pic>
            <p:nvPicPr>
              <p:cNvPr id="200" name="Ink 199">
                <a:extLst>
                  <a:ext uri="{FF2B5EF4-FFF2-40B4-BE49-F238E27FC236}">
                    <a16:creationId xmlns:a16="http://schemas.microsoft.com/office/drawing/2014/main" id="{72A32AF8-F0E3-C876-6BE1-F4AA28454A04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7919303" y="2439383"/>
                <a:ext cx="12600" cy="12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662604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36337A-FC41-C178-0D09-BECE55CFB4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3838" y="291793"/>
            <a:ext cx="8543925" cy="3498542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en-GB" dirty="0"/>
              <a:t>What is a variable resistor?</a:t>
            </a:r>
          </a:p>
          <a:p>
            <a:pPr marL="114300" indent="0">
              <a:buNone/>
            </a:pPr>
            <a:r>
              <a:rPr lang="en-GB" dirty="0"/>
              <a:t>What are conductors? Give examples</a:t>
            </a:r>
          </a:p>
          <a:p>
            <a:pPr marL="114300" indent="0">
              <a:buNone/>
            </a:pPr>
            <a:endParaRPr lang="en-GB" dirty="0"/>
          </a:p>
          <a:p>
            <a:pPr marL="114300" indent="0">
              <a:buNone/>
            </a:pPr>
            <a:r>
              <a:rPr lang="en-GB" dirty="0"/>
              <a:t>What are insulators? Give examples</a:t>
            </a:r>
          </a:p>
          <a:p>
            <a:pPr marL="114300" indent="0">
              <a:buNone/>
            </a:pPr>
            <a:endParaRPr lang="en-GB" dirty="0"/>
          </a:p>
          <a:p>
            <a:pPr marL="114300" indent="0">
              <a:buNone/>
            </a:pPr>
            <a:r>
              <a:rPr lang="en-GB" dirty="0"/>
              <a:t>Parts of bulb: glass bulb, filament, cap with voltage</a:t>
            </a:r>
          </a:p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174641-C9C6-9E3C-6418-20687F338B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197" y="3720184"/>
            <a:ext cx="1282035" cy="208330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5E68F3E-66B4-7CE4-1787-C844A3A1A2AB}"/>
              </a:ext>
            </a:extLst>
          </p:cNvPr>
          <p:cNvSpPr txBox="1"/>
          <p:nvPr/>
        </p:nvSpPr>
        <p:spPr>
          <a:xfrm>
            <a:off x="5573048" y="4335247"/>
            <a:ext cx="495177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4300" indent="0">
              <a:buNone/>
            </a:pPr>
            <a:r>
              <a:rPr lang="en-GB" dirty="0"/>
              <a:t>What is the filament?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4019C28-E435-B90A-558D-6C6CCE07C0CD}"/>
              </a:ext>
            </a:extLst>
          </p:cNvPr>
          <p:cNvCxnSpPr/>
          <p:nvPr/>
        </p:nvCxnSpPr>
        <p:spPr>
          <a:xfrm flipV="1">
            <a:off x="2263877" y="4431890"/>
            <a:ext cx="1865671" cy="5724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C497BDA-87D3-AB08-5417-E5B2822B414B}"/>
              </a:ext>
            </a:extLst>
          </p:cNvPr>
          <p:cNvCxnSpPr/>
          <p:nvPr/>
        </p:nvCxnSpPr>
        <p:spPr>
          <a:xfrm flipV="1">
            <a:off x="2335468" y="3976923"/>
            <a:ext cx="1865671" cy="5724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D9739A1-6DB1-7F78-88C3-8D83B2630C1F}"/>
              </a:ext>
            </a:extLst>
          </p:cNvPr>
          <p:cNvCxnSpPr/>
          <p:nvPr/>
        </p:nvCxnSpPr>
        <p:spPr>
          <a:xfrm flipV="1">
            <a:off x="2351752" y="5373328"/>
            <a:ext cx="1865671" cy="5724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ABFD5E3-FA40-3907-39A5-33C1F83C5B0E}"/>
              </a:ext>
            </a:extLst>
          </p:cNvPr>
          <p:cNvGrpSpPr/>
          <p:nvPr/>
        </p:nvGrpSpPr>
        <p:grpSpPr>
          <a:xfrm>
            <a:off x="326699" y="1394728"/>
            <a:ext cx="1819080" cy="428760"/>
            <a:chOff x="326699" y="1394728"/>
            <a:chExt cx="1819080" cy="4287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3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78EFD374-AB8D-1A2D-4564-8AFA28E2B1D2}"/>
                    </a:ext>
                  </a:extLst>
                </p14:cNvPr>
                <p14:cNvContentPartPr/>
                <p14:nvPr/>
              </p14:nvContentPartPr>
              <p14:xfrm>
                <a:off x="357503" y="1476383"/>
                <a:ext cx="14040" cy="73440"/>
              </p14:xfrm>
            </p:contentPart>
          </mc:Choice>
          <mc:Fallback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78EFD374-AB8D-1A2D-4564-8AFA28E2B1D2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351383" y="1470263"/>
                  <a:ext cx="26280" cy="8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E476534C-44AB-B773-35DC-E8370B7BE51F}"/>
                    </a:ext>
                  </a:extLst>
                </p14:cNvPr>
                <p14:cNvContentPartPr/>
                <p14:nvPr/>
              </p14:nvContentPartPr>
              <p14:xfrm>
                <a:off x="326699" y="1448368"/>
                <a:ext cx="376920" cy="329040"/>
              </p14:xfrm>
            </p:contentPart>
          </mc:Choice>
          <mc:Fallback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E476534C-44AB-B773-35DC-E8370B7BE51F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320579" y="1442248"/>
                  <a:ext cx="389160" cy="34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98550782-D23F-74F2-1DFE-86A59FD8C457}"/>
                    </a:ext>
                  </a:extLst>
                </p14:cNvPr>
                <p14:cNvContentPartPr/>
                <p14:nvPr/>
              </p14:nvContentPartPr>
              <p14:xfrm>
                <a:off x="775259" y="1394728"/>
                <a:ext cx="271080" cy="373680"/>
              </p14:xfrm>
            </p:contentPart>
          </mc:Choice>
          <mc:Fallback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98550782-D23F-74F2-1DFE-86A59FD8C457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769139" y="1388608"/>
                  <a:ext cx="283320" cy="38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FB92915E-F5D9-FBF8-A6FA-48FD471F3141}"/>
                    </a:ext>
                  </a:extLst>
                </p14:cNvPr>
                <p14:cNvContentPartPr/>
                <p14:nvPr/>
              </p14:nvContentPartPr>
              <p14:xfrm>
                <a:off x="932939" y="1417768"/>
                <a:ext cx="1212840" cy="405720"/>
              </p14:xfrm>
            </p:contentPart>
          </mc:Choice>
          <mc:Fallback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FB92915E-F5D9-FBF8-A6FA-48FD471F3141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926819" y="1411648"/>
                  <a:ext cx="1225080" cy="41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F2F66C2F-5C46-CFCF-E9E6-5AF0B58C49A8}"/>
                    </a:ext>
                  </a:extLst>
                </p14:cNvPr>
                <p14:cNvContentPartPr/>
                <p14:nvPr/>
              </p14:nvContentPartPr>
              <p14:xfrm>
                <a:off x="1804859" y="1468888"/>
                <a:ext cx="360" cy="360"/>
              </p14:xfrm>
            </p:contentPart>
          </mc:Choice>
          <mc:Fallback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F2F66C2F-5C46-CFCF-E9E6-5AF0B58C49A8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1798739" y="1462768"/>
                  <a:ext cx="12600" cy="126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E9EF1FA5-1B74-365F-85E0-B0764FB28C63}"/>
                  </a:ext>
                </a:extLst>
              </p14:cNvPr>
              <p14:cNvContentPartPr/>
              <p14:nvPr/>
            </p14:nvContentPartPr>
            <p14:xfrm>
              <a:off x="2662379" y="1383208"/>
              <a:ext cx="6480" cy="1260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E9EF1FA5-1B74-365F-85E0-B0764FB28C63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2656259" y="1377088"/>
                <a:ext cx="18720" cy="24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A078E3C4-B00C-5A7A-21BB-71B595CD06B3}"/>
                  </a:ext>
                </a:extLst>
              </p14:cNvPr>
              <p14:cNvContentPartPr/>
              <p14:nvPr/>
            </p14:nvContentPartPr>
            <p14:xfrm>
              <a:off x="2482739" y="1372048"/>
              <a:ext cx="641520" cy="45720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A078E3C4-B00C-5A7A-21BB-71B595CD06B3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2476619" y="1365928"/>
                <a:ext cx="653760" cy="469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2A500434-4AE7-5428-BD91-68208E095023}"/>
                  </a:ext>
                </a:extLst>
              </p14:cNvPr>
              <p14:cNvContentPartPr/>
              <p14:nvPr/>
            </p14:nvContentPartPr>
            <p14:xfrm>
              <a:off x="3167459" y="1394728"/>
              <a:ext cx="359640" cy="41400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2A500434-4AE7-5428-BD91-68208E095023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3161339" y="1388608"/>
                <a:ext cx="371880" cy="426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FD5DD447-E09F-C247-1D34-26C793F50261}"/>
                  </a:ext>
                </a:extLst>
              </p14:cNvPr>
              <p14:cNvContentPartPr/>
              <p14:nvPr/>
            </p14:nvContentPartPr>
            <p14:xfrm>
              <a:off x="3412979" y="1577248"/>
              <a:ext cx="280080" cy="9540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FD5DD447-E09F-C247-1D34-26C793F50261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3406859" y="1571128"/>
                <a:ext cx="292320" cy="107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02DB6E8E-B704-3982-A978-79FED97EE36C}"/>
                  </a:ext>
                </a:extLst>
              </p14:cNvPr>
              <p14:cNvContentPartPr/>
              <p14:nvPr/>
            </p14:nvContentPartPr>
            <p14:xfrm>
              <a:off x="4049099" y="1359808"/>
              <a:ext cx="1350000" cy="45612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02DB6E8E-B704-3982-A978-79FED97EE36C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4042979" y="1353688"/>
                <a:ext cx="1362240" cy="468360"/>
              </a:xfrm>
              <a:prstGeom prst="rect">
                <a:avLst/>
              </a:prstGeom>
            </p:spPr>
          </p:pic>
        </mc:Fallback>
      </mc:AlternateContent>
      <p:grpSp>
        <p:nvGrpSpPr>
          <p:cNvPr id="56" name="Group 55">
            <a:extLst>
              <a:ext uri="{FF2B5EF4-FFF2-40B4-BE49-F238E27FC236}">
                <a16:creationId xmlns:a16="http://schemas.microsoft.com/office/drawing/2014/main" id="{6D2C3A83-0043-C8E0-024A-2539DE6DB9F5}"/>
              </a:ext>
            </a:extLst>
          </p:cNvPr>
          <p:cNvGrpSpPr/>
          <p:nvPr/>
        </p:nvGrpSpPr>
        <p:grpSpPr>
          <a:xfrm>
            <a:off x="5892299" y="239919"/>
            <a:ext cx="3799080" cy="1956889"/>
            <a:chOff x="5892299" y="239919"/>
            <a:chExt cx="3799080" cy="1956889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3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991BE89E-F64A-E410-1FC8-ADEB0E652CF5}"/>
                    </a:ext>
                  </a:extLst>
                </p14:cNvPr>
                <p14:cNvContentPartPr/>
                <p14:nvPr/>
              </p14:nvContentPartPr>
              <p14:xfrm>
                <a:off x="8456939" y="1360528"/>
                <a:ext cx="330840" cy="511200"/>
              </p14:xfrm>
            </p:contentPart>
          </mc:Choice>
          <mc:Fallback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991BE89E-F64A-E410-1FC8-ADEB0E652CF5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8450819" y="1354408"/>
                  <a:ext cx="343080" cy="523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5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1AAEA5A1-A29B-5E4A-4C39-D62DD0CE2922}"/>
                    </a:ext>
                  </a:extLst>
                </p14:cNvPr>
                <p14:cNvContentPartPr/>
                <p14:nvPr/>
              </p14:nvContentPartPr>
              <p14:xfrm>
                <a:off x="9231299" y="1358368"/>
                <a:ext cx="56880" cy="36000"/>
              </p14:xfrm>
            </p:contentPart>
          </mc:Choice>
          <mc:Fallback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1AAEA5A1-A29B-5E4A-4C39-D62DD0CE2922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9225179" y="1352248"/>
                  <a:ext cx="69120" cy="4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7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552C362A-8ABB-2CE6-ADC9-F543F1608BC8}"/>
                    </a:ext>
                  </a:extLst>
                </p14:cNvPr>
                <p14:cNvContentPartPr/>
                <p14:nvPr/>
              </p14:nvContentPartPr>
              <p14:xfrm>
                <a:off x="8868059" y="1313008"/>
                <a:ext cx="823320" cy="704160"/>
              </p14:xfrm>
            </p:contentPart>
          </mc:Choice>
          <mc:Fallback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552C362A-8ABB-2CE6-ADC9-F543F1608BC8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8861939" y="1306888"/>
                  <a:ext cx="835560" cy="71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9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6D308129-F692-1DF4-3519-411B1B0891C0}"/>
                    </a:ext>
                  </a:extLst>
                </p14:cNvPr>
                <p14:cNvContentPartPr/>
                <p14:nvPr/>
              </p14:nvContentPartPr>
              <p14:xfrm>
                <a:off x="6170423" y="946463"/>
                <a:ext cx="797400" cy="373320"/>
              </p14:xfrm>
            </p:contentPart>
          </mc:Choice>
          <mc:Fallback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6D308129-F692-1DF4-3519-411B1B0891C0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6164303" y="940343"/>
                  <a:ext cx="809640" cy="38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1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955F737E-F365-8A90-56A4-E03BB5E9AEB5}"/>
                    </a:ext>
                  </a:extLst>
                </p14:cNvPr>
                <p14:cNvContentPartPr/>
                <p14:nvPr/>
              </p14:nvContentPartPr>
              <p14:xfrm>
                <a:off x="6816983" y="976343"/>
                <a:ext cx="585000" cy="323640"/>
              </p14:xfrm>
            </p:contentPart>
          </mc:Choice>
          <mc:Fallback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955F737E-F365-8A90-56A4-E03BB5E9AEB5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6810863" y="970223"/>
                  <a:ext cx="597240" cy="335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3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AD9316AE-FE50-1E95-FDE6-FAF6087B404E}"/>
                    </a:ext>
                  </a:extLst>
                </p14:cNvPr>
                <p14:cNvContentPartPr/>
                <p14:nvPr/>
              </p14:nvContentPartPr>
              <p14:xfrm>
                <a:off x="7597103" y="1329863"/>
                <a:ext cx="360" cy="360"/>
              </p14:xfrm>
            </p:contentPart>
          </mc:Choice>
          <mc:Fallback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AD9316AE-FE50-1E95-FDE6-FAF6087B404E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7590983" y="1323743"/>
                  <a:ext cx="12600" cy="1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4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967284BB-CC52-50F2-1223-3EFB18D7E0C3}"/>
                    </a:ext>
                  </a:extLst>
                </p14:cNvPr>
                <p14:cNvContentPartPr/>
                <p14:nvPr/>
              </p14:nvContentPartPr>
              <p14:xfrm>
                <a:off x="5892299" y="1424248"/>
                <a:ext cx="1075680" cy="401760"/>
              </p14:xfrm>
            </p:contentPart>
          </mc:Choice>
          <mc:Fallback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967284BB-CC52-50F2-1223-3EFB18D7E0C3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5886179" y="1418128"/>
                  <a:ext cx="1087920" cy="41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6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D68BBA69-EC04-77D6-6D0F-C553D212DAB7}"/>
                    </a:ext>
                  </a:extLst>
                </p14:cNvPr>
                <p14:cNvContentPartPr/>
                <p14:nvPr/>
              </p14:nvContentPartPr>
              <p14:xfrm>
                <a:off x="6802379" y="1615768"/>
                <a:ext cx="798480" cy="178560"/>
              </p14:xfrm>
            </p:contentPart>
          </mc:Choice>
          <mc:Fallback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D68BBA69-EC04-77D6-6D0F-C553D212DAB7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6796259" y="1609648"/>
                  <a:ext cx="810720" cy="19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8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063B2F92-EE96-454C-27A3-9FE92433D6AC}"/>
                    </a:ext>
                  </a:extLst>
                </p14:cNvPr>
                <p14:cNvContentPartPr/>
                <p14:nvPr/>
              </p14:nvContentPartPr>
              <p14:xfrm>
                <a:off x="7625699" y="1358368"/>
                <a:ext cx="19800" cy="17280"/>
              </p14:xfrm>
            </p:contentPart>
          </mc:Choice>
          <mc:Fallback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063B2F92-EE96-454C-27A3-9FE92433D6AC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7619579" y="1352248"/>
                  <a:ext cx="32040" cy="2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0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C2762699-47B1-0134-DFE2-F8287C46EE79}"/>
                    </a:ext>
                  </a:extLst>
                </p14:cNvPr>
                <p14:cNvContentPartPr/>
                <p14:nvPr/>
              </p14:nvContentPartPr>
              <p14:xfrm>
                <a:off x="7736939" y="1319488"/>
                <a:ext cx="72720" cy="484200"/>
              </p14:xfrm>
            </p:contentPart>
          </mc:Choice>
          <mc:Fallback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C2762699-47B1-0134-DFE2-F8287C46EE79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7730819" y="1313368"/>
                  <a:ext cx="84960" cy="49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2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C16BAF7D-F1AA-F8EC-484F-2C2D1C549C1C}"/>
                    </a:ext>
                  </a:extLst>
                </p14:cNvPr>
                <p14:cNvContentPartPr/>
                <p14:nvPr/>
              </p14:nvContentPartPr>
              <p14:xfrm>
                <a:off x="7628219" y="1656088"/>
                <a:ext cx="477720" cy="540720"/>
              </p14:xfrm>
            </p:contentPart>
          </mc:Choice>
          <mc:Fallback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C16BAF7D-F1AA-F8EC-484F-2C2D1C549C1C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7622099" y="1649968"/>
                  <a:ext cx="489960" cy="55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4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7342C459-A912-19E9-C1FF-04F1A2DF9592}"/>
                    </a:ext>
                  </a:extLst>
                </p14:cNvPr>
                <p14:cNvContentPartPr/>
                <p14:nvPr/>
              </p14:nvContentPartPr>
              <p14:xfrm>
                <a:off x="7246979" y="1510288"/>
                <a:ext cx="52560" cy="48600"/>
              </p14:xfrm>
            </p:contentPart>
          </mc:Choice>
          <mc:Fallback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7342C459-A912-19E9-C1FF-04F1A2DF9592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7240859" y="1504168"/>
                  <a:ext cx="64800" cy="6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6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2A32DF83-1199-B2D4-DAA3-76117D7AB751}"/>
                    </a:ext>
                  </a:extLst>
                </p14:cNvPr>
                <p14:cNvContentPartPr/>
                <p14:nvPr/>
              </p14:nvContentPartPr>
              <p14:xfrm>
                <a:off x="6084539" y="547648"/>
                <a:ext cx="332640" cy="359280"/>
              </p14:xfrm>
            </p:contentPart>
          </mc:Choice>
          <mc:Fallback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2A32DF83-1199-B2D4-DAA3-76117D7AB751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6078419" y="541528"/>
                  <a:ext cx="344880" cy="371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8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B611BFAB-0A77-1C2A-E53D-62EEC4B17116}"/>
                    </a:ext>
                  </a:extLst>
                </p14:cNvPr>
                <p14:cNvContentPartPr/>
                <p14:nvPr/>
              </p14:nvContentPartPr>
              <p14:xfrm>
                <a:off x="6449579" y="373408"/>
                <a:ext cx="348120" cy="554760"/>
              </p14:xfrm>
            </p:contentPart>
          </mc:Choice>
          <mc:Fallback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B611BFAB-0A77-1C2A-E53D-62EEC4B17116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6443459" y="367288"/>
                  <a:ext cx="360360" cy="56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0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17E213DA-37EF-F553-4741-4389132A8CC0}"/>
                    </a:ext>
                  </a:extLst>
                </p14:cNvPr>
                <p14:cNvContentPartPr/>
                <p14:nvPr/>
              </p14:nvContentPartPr>
              <p14:xfrm>
                <a:off x="6641819" y="589048"/>
                <a:ext cx="748440" cy="273960"/>
              </p14:xfrm>
            </p:contentPart>
          </mc:Choice>
          <mc:Fallback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17E213DA-37EF-F553-4741-4389132A8CC0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6635699" y="582928"/>
                  <a:ext cx="760680" cy="286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2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805A3637-920E-3721-6EF6-1094945385FB}"/>
                    </a:ext>
                  </a:extLst>
                </p14:cNvPr>
                <p14:cNvContentPartPr/>
                <p14:nvPr/>
              </p14:nvContentPartPr>
              <p14:xfrm>
                <a:off x="7461899" y="998728"/>
                <a:ext cx="192600" cy="112680"/>
              </p14:xfrm>
            </p:contentPart>
          </mc:Choice>
          <mc:Fallback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805A3637-920E-3721-6EF6-1094945385FB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7455779" y="992608"/>
                  <a:ext cx="204840" cy="12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4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B6605010-A32F-9326-C98C-599A5DB3C0E5}"/>
                    </a:ext>
                  </a:extLst>
                </p14:cNvPr>
                <p14:cNvContentPartPr/>
                <p14:nvPr/>
              </p14:nvContentPartPr>
              <p14:xfrm>
                <a:off x="8141579" y="674728"/>
                <a:ext cx="11520" cy="8280"/>
              </p14:xfrm>
            </p:contentPart>
          </mc:Choice>
          <mc:Fallback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B6605010-A32F-9326-C98C-599A5DB3C0E5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8135459" y="668608"/>
                  <a:ext cx="2376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6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D373D4EC-ECC5-8B7F-BB57-31107694A724}"/>
                    </a:ext>
                  </a:extLst>
                </p14:cNvPr>
                <p14:cNvContentPartPr/>
                <p14:nvPr/>
              </p14:nvContentPartPr>
              <p14:xfrm>
                <a:off x="7708999" y="877479"/>
                <a:ext cx="424080" cy="208800"/>
              </p14:xfrm>
            </p:contentPart>
          </mc:Choice>
          <mc:Fallback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D373D4EC-ECC5-8B7F-BB57-31107694A724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7702879" y="871359"/>
                  <a:ext cx="436320" cy="22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8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A2784943-7830-A20C-DBF6-5AC1E467CD60}"/>
                    </a:ext>
                  </a:extLst>
                </p14:cNvPr>
                <p14:cNvContentPartPr/>
                <p14:nvPr/>
              </p14:nvContentPartPr>
              <p14:xfrm>
                <a:off x="8124439" y="681279"/>
                <a:ext cx="89280" cy="190800"/>
              </p14:xfrm>
            </p:contentPart>
          </mc:Choice>
          <mc:Fallback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A2784943-7830-A20C-DBF6-5AC1E467CD60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8118319" y="675159"/>
                  <a:ext cx="101520" cy="20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0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D26AD1F5-FC6C-BAB9-1850-8561C3562B21}"/>
                    </a:ext>
                  </a:extLst>
                </p14:cNvPr>
                <p14:cNvContentPartPr/>
                <p14:nvPr/>
              </p14:nvContentPartPr>
              <p14:xfrm>
                <a:off x="8324599" y="532959"/>
                <a:ext cx="651960" cy="493200"/>
              </p14:xfrm>
            </p:contentPart>
          </mc:Choice>
          <mc:Fallback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D26AD1F5-FC6C-BAB9-1850-8561C3562B21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8318479" y="526839"/>
                  <a:ext cx="664200" cy="50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2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EF9C6C92-6310-DE66-CD40-4AD783BD813A}"/>
                    </a:ext>
                  </a:extLst>
                </p14:cNvPr>
                <p14:cNvContentPartPr/>
                <p14:nvPr/>
              </p14:nvContentPartPr>
              <p14:xfrm>
                <a:off x="7710079" y="1158639"/>
                <a:ext cx="522360" cy="14400"/>
              </p14:xfrm>
            </p:contentPart>
          </mc:Choice>
          <mc:Fallback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EF9C6C92-6310-DE66-CD40-4AD783BD813A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7703959" y="1152519"/>
                  <a:ext cx="534600" cy="2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4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C344903F-9CAF-B551-BE4B-487C68A9B9BF}"/>
                    </a:ext>
                  </a:extLst>
                </p14:cNvPr>
                <p14:cNvContentPartPr/>
                <p14:nvPr/>
              </p14:nvContentPartPr>
              <p14:xfrm>
                <a:off x="8284999" y="1077279"/>
                <a:ext cx="52200" cy="207720"/>
              </p14:xfrm>
            </p:contentPart>
          </mc:Choice>
          <mc:Fallback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C344903F-9CAF-B551-BE4B-487C68A9B9BF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8278879" y="1071159"/>
                  <a:ext cx="64440" cy="21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6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EA02659D-D0FA-F80A-E23C-B679A5A5049C}"/>
                    </a:ext>
                  </a:extLst>
                </p14:cNvPr>
                <p14:cNvContentPartPr/>
                <p14:nvPr/>
              </p14:nvContentPartPr>
              <p14:xfrm>
                <a:off x="8428639" y="923559"/>
                <a:ext cx="567360" cy="293400"/>
              </p14:xfrm>
            </p:contentPart>
          </mc:Choice>
          <mc:Fallback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EA02659D-D0FA-F80A-E23C-B679A5A5049C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8422519" y="917439"/>
                  <a:ext cx="579600" cy="30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8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F0DB436F-0D43-6D37-3EFB-F0F8DC776275}"/>
                    </a:ext>
                  </a:extLst>
                </p14:cNvPr>
                <p14:cNvContentPartPr/>
                <p14:nvPr/>
              </p14:nvContentPartPr>
              <p14:xfrm>
                <a:off x="8262319" y="876039"/>
                <a:ext cx="360" cy="360"/>
              </p14:xfrm>
            </p:contentPart>
          </mc:Choice>
          <mc:Fallback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F0DB436F-0D43-6D37-3EFB-F0F8DC776275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8256199" y="869919"/>
                  <a:ext cx="12600" cy="1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9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55A40558-1515-6250-D92F-CB81D817B52B}"/>
                    </a:ext>
                  </a:extLst>
                </p14:cNvPr>
                <p14:cNvContentPartPr/>
                <p14:nvPr/>
              </p14:nvContentPartPr>
              <p14:xfrm>
                <a:off x="7590199" y="239919"/>
                <a:ext cx="842400" cy="762120"/>
              </p14:xfrm>
            </p:contentPart>
          </mc:Choice>
          <mc:Fallback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55A40558-1515-6250-D92F-CB81D817B52B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7584079" y="233799"/>
                  <a:ext cx="854640" cy="77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1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E0DA7DB2-E89E-24F4-1E9D-F38ACC830F87}"/>
                    </a:ext>
                  </a:extLst>
                </p14:cNvPr>
                <p14:cNvContentPartPr/>
                <p14:nvPr/>
              </p14:nvContentPartPr>
              <p14:xfrm>
                <a:off x="7894759" y="365559"/>
                <a:ext cx="255600" cy="191880"/>
              </p14:xfrm>
            </p:contentPart>
          </mc:Choice>
          <mc:Fallback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E0DA7DB2-E89E-24F4-1E9D-F38ACC830F87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7888639" y="359439"/>
                  <a:ext cx="267840" cy="2041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73">
            <p14:nvContentPartPr>
              <p14:cNvPr id="1041" name="Ink 1040">
                <a:extLst>
                  <a:ext uri="{FF2B5EF4-FFF2-40B4-BE49-F238E27FC236}">
                    <a16:creationId xmlns:a16="http://schemas.microsoft.com/office/drawing/2014/main" id="{FB4E756D-8245-1162-B393-26DB58BFDE4F}"/>
                  </a:ext>
                </a:extLst>
              </p14:cNvPr>
              <p14:cNvContentPartPr/>
              <p14:nvPr/>
            </p14:nvContentPartPr>
            <p14:xfrm>
              <a:off x="8554639" y="2862879"/>
              <a:ext cx="929160" cy="594000"/>
            </p14:xfrm>
          </p:contentPart>
        </mc:Choice>
        <mc:Fallback>
          <p:pic>
            <p:nvPicPr>
              <p:cNvPr id="1041" name="Ink 1040">
                <a:extLst>
                  <a:ext uri="{FF2B5EF4-FFF2-40B4-BE49-F238E27FC236}">
                    <a16:creationId xmlns:a16="http://schemas.microsoft.com/office/drawing/2014/main" id="{FB4E756D-8245-1162-B393-26DB58BFDE4F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8548519" y="2856759"/>
                <a:ext cx="941400" cy="606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5">
            <p14:nvContentPartPr>
              <p14:cNvPr id="1065" name="Ink 1064">
                <a:extLst>
                  <a:ext uri="{FF2B5EF4-FFF2-40B4-BE49-F238E27FC236}">
                    <a16:creationId xmlns:a16="http://schemas.microsoft.com/office/drawing/2014/main" id="{D9518D61-0A9B-60A3-A3D9-83D937838EBF}"/>
                  </a:ext>
                </a:extLst>
              </p14:cNvPr>
              <p14:cNvContentPartPr/>
              <p14:nvPr/>
            </p14:nvContentPartPr>
            <p14:xfrm>
              <a:off x="2315839" y="3186159"/>
              <a:ext cx="1842480" cy="883800"/>
            </p14:xfrm>
          </p:contentPart>
        </mc:Choice>
        <mc:Fallback>
          <p:pic>
            <p:nvPicPr>
              <p:cNvPr id="1065" name="Ink 1064">
                <a:extLst>
                  <a:ext uri="{FF2B5EF4-FFF2-40B4-BE49-F238E27FC236}">
                    <a16:creationId xmlns:a16="http://schemas.microsoft.com/office/drawing/2014/main" id="{D9518D61-0A9B-60A3-A3D9-83D937838EBF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2309719" y="3180039"/>
                <a:ext cx="1854720" cy="896040"/>
              </a:xfrm>
              <a:prstGeom prst="rect">
                <a:avLst/>
              </a:prstGeom>
            </p:spPr>
          </p:pic>
        </mc:Fallback>
      </mc:AlternateContent>
      <p:grpSp>
        <p:nvGrpSpPr>
          <p:cNvPr id="1070" name="Group 1069">
            <a:extLst>
              <a:ext uri="{FF2B5EF4-FFF2-40B4-BE49-F238E27FC236}">
                <a16:creationId xmlns:a16="http://schemas.microsoft.com/office/drawing/2014/main" id="{543041C6-AE61-288F-75BB-0D6136F66772}"/>
              </a:ext>
            </a:extLst>
          </p:cNvPr>
          <p:cNvGrpSpPr/>
          <p:nvPr/>
        </p:nvGrpSpPr>
        <p:grpSpPr>
          <a:xfrm>
            <a:off x="325039" y="2300199"/>
            <a:ext cx="9560160" cy="3195360"/>
            <a:chOff x="325039" y="2300199"/>
            <a:chExt cx="9560160" cy="31953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77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D5D85FF1-CCD5-55DF-3ABF-7E934DA3F457}"/>
                    </a:ext>
                  </a:extLst>
                </p14:cNvPr>
                <p14:cNvContentPartPr/>
                <p14:nvPr/>
              </p14:nvContentPartPr>
              <p14:xfrm>
                <a:off x="325039" y="2449599"/>
                <a:ext cx="663120" cy="354960"/>
              </p14:xfrm>
            </p:contentPart>
          </mc:Choice>
          <mc:Fallback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D5D85FF1-CCD5-55DF-3ABF-7E934DA3F457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318919" y="2443479"/>
                  <a:ext cx="675360" cy="367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9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8B6096E1-6090-2355-2C1B-DF8DCC1592F6}"/>
                    </a:ext>
                  </a:extLst>
                </p14:cNvPr>
                <p14:cNvContentPartPr/>
                <p14:nvPr/>
              </p14:nvContentPartPr>
              <p14:xfrm>
                <a:off x="851719" y="2418279"/>
                <a:ext cx="1082160" cy="344520"/>
              </p14:xfrm>
            </p:contentPart>
          </mc:Choice>
          <mc:Fallback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8B6096E1-6090-2355-2C1B-DF8DCC1592F6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845599" y="2412159"/>
                  <a:ext cx="1094400" cy="356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1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0E703E3E-AEF1-FC75-2529-C1BBAF10E2FC}"/>
                    </a:ext>
                  </a:extLst>
                </p14:cNvPr>
                <p14:cNvContentPartPr/>
                <p14:nvPr/>
              </p14:nvContentPartPr>
              <p14:xfrm>
                <a:off x="1484959" y="2379039"/>
                <a:ext cx="36720" cy="10440"/>
              </p14:xfrm>
            </p:contentPart>
          </mc:Choice>
          <mc:Fallback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0E703E3E-AEF1-FC75-2529-C1BBAF10E2FC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1478839" y="2372919"/>
                  <a:ext cx="48960" cy="2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3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9A4C12FD-82C1-F4B6-0C31-515B3E019786}"/>
                    </a:ext>
                  </a:extLst>
                </p14:cNvPr>
                <p14:cNvContentPartPr/>
                <p14:nvPr/>
              </p14:nvContentPartPr>
              <p14:xfrm>
                <a:off x="2312239" y="2319999"/>
                <a:ext cx="1041480" cy="450360"/>
              </p14:xfrm>
            </p:contentPart>
          </mc:Choice>
          <mc:Fallback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9A4C12FD-82C1-F4B6-0C31-515B3E019786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2306119" y="2313879"/>
                  <a:ext cx="1053720" cy="46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5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E4FEDB8F-81E4-4FC2-5718-9C0F676E8D2E}"/>
                    </a:ext>
                  </a:extLst>
                </p14:cNvPr>
                <p14:cNvContentPartPr/>
                <p14:nvPr/>
              </p14:nvContentPartPr>
              <p14:xfrm>
                <a:off x="3254719" y="2618079"/>
                <a:ext cx="186840" cy="86760"/>
              </p14:xfrm>
            </p:contentPart>
          </mc:Choice>
          <mc:Fallback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E4FEDB8F-81E4-4FC2-5718-9C0F676E8D2E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3248599" y="2611959"/>
                  <a:ext cx="199080" cy="9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7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9ECD69F2-D4A5-F3EB-D5BA-8A70CBC88D28}"/>
                    </a:ext>
                  </a:extLst>
                </p14:cNvPr>
                <p14:cNvContentPartPr/>
                <p14:nvPr/>
              </p14:nvContentPartPr>
              <p14:xfrm>
                <a:off x="4029079" y="2409639"/>
                <a:ext cx="1129680" cy="433800"/>
              </p14:xfrm>
            </p:contentPart>
          </mc:Choice>
          <mc:Fallback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9ECD69F2-D4A5-F3EB-D5BA-8A70CBC88D28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4022959" y="2403519"/>
                  <a:ext cx="1141920" cy="44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9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9B7D2AE6-F143-2B06-192A-74197A7394B7}"/>
                    </a:ext>
                  </a:extLst>
                </p14:cNvPr>
                <p14:cNvContentPartPr/>
                <p14:nvPr/>
              </p14:nvContentPartPr>
              <p14:xfrm>
                <a:off x="5150119" y="2493879"/>
                <a:ext cx="55800" cy="78120"/>
              </p14:xfrm>
            </p:contentPart>
          </mc:Choice>
          <mc:Fallback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9B7D2AE6-F143-2B06-192A-74197A7394B7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5143999" y="2487759"/>
                  <a:ext cx="68040" cy="90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1">
              <p14:nvContentPartPr>
                <p14:cNvPr id="1024" name="Ink 1023">
                  <a:extLst>
                    <a:ext uri="{FF2B5EF4-FFF2-40B4-BE49-F238E27FC236}">
                      <a16:creationId xmlns:a16="http://schemas.microsoft.com/office/drawing/2014/main" id="{414D9838-BB17-0A75-4120-E6AF4A109C41}"/>
                    </a:ext>
                  </a:extLst>
                </p14:cNvPr>
                <p14:cNvContentPartPr/>
                <p14:nvPr/>
              </p14:nvContentPartPr>
              <p14:xfrm>
                <a:off x="5386999" y="2326479"/>
                <a:ext cx="31680" cy="425520"/>
              </p14:xfrm>
            </p:contentPart>
          </mc:Choice>
          <mc:Fallback>
            <p:pic>
              <p:nvPicPr>
                <p:cNvPr id="1024" name="Ink 1023">
                  <a:extLst>
                    <a:ext uri="{FF2B5EF4-FFF2-40B4-BE49-F238E27FC236}">
                      <a16:creationId xmlns:a16="http://schemas.microsoft.com/office/drawing/2014/main" id="{414D9838-BB17-0A75-4120-E6AF4A109C41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5380879" y="2320359"/>
                  <a:ext cx="43920" cy="43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3">
              <p14:nvContentPartPr>
                <p14:cNvPr id="1025" name="Ink 1024">
                  <a:extLst>
                    <a:ext uri="{FF2B5EF4-FFF2-40B4-BE49-F238E27FC236}">
                      <a16:creationId xmlns:a16="http://schemas.microsoft.com/office/drawing/2014/main" id="{39D92D24-6739-4D54-9DB4-A20DDBC08E17}"/>
                    </a:ext>
                  </a:extLst>
                </p14:cNvPr>
                <p14:cNvContentPartPr/>
                <p14:nvPr/>
              </p14:nvContentPartPr>
              <p14:xfrm>
                <a:off x="5331559" y="2623479"/>
                <a:ext cx="313560" cy="54360"/>
              </p14:xfrm>
            </p:contentPart>
          </mc:Choice>
          <mc:Fallback>
            <p:pic>
              <p:nvPicPr>
                <p:cNvPr id="1025" name="Ink 1024">
                  <a:extLst>
                    <a:ext uri="{FF2B5EF4-FFF2-40B4-BE49-F238E27FC236}">
                      <a16:creationId xmlns:a16="http://schemas.microsoft.com/office/drawing/2014/main" id="{39D92D24-6739-4D54-9DB4-A20DDBC08E17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5325439" y="2617359"/>
                  <a:ext cx="325800" cy="6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5">
              <p14:nvContentPartPr>
                <p14:cNvPr id="1027" name="Ink 1026">
                  <a:extLst>
                    <a:ext uri="{FF2B5EF4-FFF2-40B4-BE49-F238E27FC236}">
                      <a16:creationId xmlns:a16="http://schemas.microsoft.com/office/drawing/2014/main" id="{20824248-00D3-810A-DFAD-52DCB512854F}"/>
                    </a:ext>
                  </a:extLst>
                </p14:cNvPr>
                <p14:cNvContentPartPr/>
                <p14:nvPr/>
              </p14:nvContentPartPr>
              <p14:xfrm>
                <a:off x="5947879" y="2416839"/>
                <a:ext cx="1569600" cy="391320"/>
              </p14:xfrm>
            </p:contentPart>
          </mc:Choice>
          <mc:Fallback>
            <p:pic>
              <p:nvPicPr>
                <p:cNvPr id="1027" name="Ink 1026">
                  <a:extLst>
                    <a:ext uri="{FF2B5EF4-FFF2-40B4-BE49-F238E27FC236}">
                      <a16:creationId xmlns:a16="http://schemas.microsoft.com/office/drawing/2014/main" id="{20824248-00D3-810A-DFAD-52DCB512854F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5941759" y="2410719"/>
                  <a:ext cx="1581840" cy="40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7">
              <p14:nvContentPartPr>
                <p14:cNvPr id="1030" name="Ink 1029">
                  <a:extLst>
                    <a:ext uri="{FF2B5EF4-FFF2-40B4-BE49-F238E27FC236}">
                      <a16:creationId xmlns:a16="http://schemas.microsoft.com/office/drawing/2014/main" id="{D62C19A0-F605-CAD1-23AA-9ABC4F30A320}"/>
                    </a:ext>
                  </a:extLst>
                </p14:cNvPr>
                <p14:cNvContentPartPr/>
                <p14:nvPr/>
              </p14:nvContentPartPr>
              <p14:xfrm>
                <a:off x="7981879" y="2364639"/>
                <a:ext cx="377280" cy="707760"/>
              </p14:xfrm>
            </p:contentPart>
          </mc:Choice>
          <mc:Fallback>
            <p:pic>
              <p:nvPicPr>
                <p:cNvPr id="1030" name="Ink 1029">
                  <a:extLst>
                    <a:ext uri="{FF2B5EF4-FFF2-40B4-BE49-F238E27FC236}">
                      <a16:creationId xmlns:a16="http://schemas.microsoft.com/office/drawing/2014/main" id="{D62C19A0-F605-CAD1-23AA-9ABC4F30A320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7975759" y="2358519"/>
                  <a:ext cx="389520" cy="720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9">
              <p14:nvContentPartPr>
                <p14:cNvPr id="1032" name="Ink 1031">
                  <a:extLst>
                    <a:ext uri="{FF2B5EF4-FFF2-40B4-BE49-F238E27FC236}">
                      <a16:creationId xmlns:a16="http://schemas.microsoft.com/office/drawing/2014/main" id="{6915268D-DC6A-5CB4-C464-545EA98B894F}"/>
                    </a:ext>
                  </a:extLst>
                </p14:cNvPr>
                <p14:cNvContentPartPr/>
                <p14:nvPr/>
              </p14:nvContentPartPr>
              <p14:xfrm>
                <a:off x="8454199" y="2346279"/>
                <a:ext cx="414000" cy="370080"/>
              </p14:xfrm>
            </p:contentPart>
          </mc:Choice>
          <mc:Fallback>
            <p:pic>
              <p:nvPicPr>
                <p:cNvPr id="1032" name="Ink 1031">
                  <a:extLst>
                    <a:ext uri="{FF2B5EF4-FFF2-40B4-BE49-F238E27FC236}">
                      <a16:creationId xmlns:a16="http://schemas.microsoft.com/office/drawing/2014/main" id="{6915268D-DC6A-5CB4-C464-545EA98B894F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8448079" y="2340159"/>
                  <a:ext cx="426240" cy="38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1">
              <p14:nvContentPartPr>
                <p14:cNvPr id="1034" name="Ink 1033">
                  <a:extLst>
                    <a:ext uri="{FF2B5EF4-FFF2-40B4-BE49-F238E27FC236}">
                      <a16:creationId xmlns:a16="http://schemas.microsoft.com/office/drawing/2014/main" id="{635C822D-AE39-A002-8234-DDA8F755AD64}"/>
                    </a:ext>
                  </a:extLst>
                </p14:cNvPr>
                <p14:cNvContentPartPr/>
                <p14:nvPr/>
              </p14:nvContentPartPr>
              <p14:xfrm>
                <a:off x="8735719" y="2478399"/>
                <a:ext cx="302400" cy="152640"/>
              </p14:xfrm>
            </p:contentPart>
          </mc:Choice>
          <mc:Fallback>
            <p:pic>
              <p:nvPicPr>
                <p:cNvPr id="1034" name="Ink 1033">
                  <a:extLst>
                    <a:ext uri="{FF2B5EF4-FFF2-40B4-BE49-F238E27FC236}">
                      <a16:creationId xmlns:a16="http://schemas.microsoft.com/office/drawing/2014/main" id="{635C822D-AE39-A002-8234-DDA8F755AD64}"/>
                    </a:ext>
                  </a:extLst>
                </p:cNvPr>
                <p:cNvPicPr/>
                <p:nvPr/>
              </p:nvPicPr>
              <p:blipFill>
                <a:blip r:embed="rId102"/>
                <a:stretch>
                  <a:fillRect/>
                </a:stretch>
              </p:blipFill>
              <p:spPr>
                <a:xfrm>
                  <a:off x="8729599" y="2472279"/>
                  <a:ext cx="314640" cy="16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3">
              <p14:nvContentPartPr>
                <p14:cNvPr id="1035" name="Ink 1034">
                  <a:extLst>
                    <a:ext uri="{FF2B5EF4-FFF2-40B4-BE49-F238E27FC236}">
                      <a16:creationId xmlns:a16="http://schemas.microsoft.com/office/drawing/2014/main" id="{5BC0F7E9-068D-D33B-9855-3879928A6792}"/>
                    </a:ext>
                  </a:extLst>
                </p14:cNvPr>
                <p14:cNvContentPartPr/>
                <p14:nvPr/>
              </p14:nvContentPartPr>
              <p14:xfrm>
                <a:off x="9173119" y="2418279"/>
                <a:ext cx="117000" cy="207720"/>
              </p14:xfrm>
            </p:contentPart>
          </mc:Choice>
          <mc:Fallback>
            <p:pic>
              <p:nvPicPr>
                <p:cNvPr id="1035" name="Ink 1034">
                  <a:extLst>
                    <a:ext uri="{FF2B5EF4-FFF2-40B4-BE49-F238E27FC236}">
                      <a16:creationId xmlns:a16="http://schemas.microsoft.com/office/drawing/2014/main" id="{5BC0F7E9-068D-D33B-9855-3879928A6792}"/>
                    </a:ext>
                  </a:extLst>
                </p:cNvPr>
                <p:cNvPicPr/>
                <p:nvPr/>
              </p:nvPicPr>
              <p:blipFill>
                <a:blip r:embed="rId104"/>
                <a:stretch>
                  <a:fillRect/>
                </a:stretch>
              </p:blipFill>
              <p:spPr>
                <a:xfrm>
                  <a:off x="9166999" y="2412159"/>
                  <a:ext cx="129240" cy="21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5">
              <p14:nvContentPartPr>
                <p14:cNvPr id="1036" name="Ink 1035">
                  <a:extLst>
                    <a:ext uri="{FF2B5EF4-FFF2-40B4-BE49-F238E27FC236}">
                      <a16:creationId xmlns:a16="http://schemas.microsoft.com/office/drawing/2014/main" id="{9C0D5A02-4D88-9EA4-8297-53A0D4089942}"/>
                    </a:ext>
                  </a:extLst>
                </p14:cNvPr>
                <p14:cNvContentPartPr/>
                <p14:nvPr/>
              </p14:nvContentPartPr>
              <p14:xfrm>
                <a:off x="9032719" y="2300199"/>
                <a:ext cx="360" cy="360"/>
              </p14:xfrm>
            </p:contentPart>
          </mc:Choice>
          <mc:Fallback>
            <p:pic>
              <p:nvPicPr>
                <p:cNvPr id="1036" name="Ink 1035">
                  <a:extLst>
                    <a:ext uri="{FF2B5EF4-FFF2-40B4-BE49-F238E27FC236}">
                      <a16:creationId xmlns:a16="http://schemas.microsoft.com/office/drawing/2014/main" id="{9C0D5A02-4D88-9EA4-8297-53A0D4089942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9026599" y="2294079"/>
                  <a:ext cx="12600" cy="1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6">
              <p14:nvContentPartPr>
                <p14:cNvPr id="1038" name="Ink 1037">
                  <a:extLst>
                    <a:ext uri="{FF2B5EF4-FFF2-40B4-BE49-F238E27FC236}">
                      <a16:creationId xmlns:a16="http://schemas.microsoft.com/office/drawing/2014/main" id="{589D7B3A-EFD9-7232-11F6-74C4D66EA35A}"/>
                    </a:ext>
                  </a:extLst>
                </p14:cNvPr>
                <p14:cNvContentPartPr/>
                <p14:nvPr/>
              </p14:nvContentPartPr>
              <p14:xfrm>
                <a:off x="7524679" y="2773959"/>
                <a:ext cx="398160" cy="40680"/>
              </p14:xfrm>
            </p:contentPart>
          </mc:Choice>
          <mc:Fallback>
            <p:pic>
              <p:nvPicPr>
                <p:cNvPr id="1038" name="Ink 1037">
                  <a:extLst>
                    <a:ext uri="{FF2B5EF4-FFF2-40B4-BE49-F238E27FC236}">
                      <a16:creationId xmlns:a16="http://schemas.microsoft.com/office/drawing/2014/main" id="{589D7B3A-EFD9-7232-11F6-74C4D66EA35A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7518559" y="2767839"/>
                  <a:ext cx="410400" cy="5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8">
              <p14:nvContentPartPr>
                <p14:cNvPr id="1039" name="Ink 1038">
                  <a:extLst>
                    <a:ext uri="{FF2B5EF4-FFF2-40B4-BE49-F238E27FC236}">
                      <a16:creationId xmlns:a16="http://schemas.microsoft.com/office/drawing/2014/main" id="{547ECAA2-DD6B-12FC-FA4F-3DB0057C9B74}"/>
                    </a:ext>
                  </a:extLst>
                </p14:cNvPr>
                <p14:cNvContentPartPr/>
                <p14:nvPr/>
              </p14:nvContentPartPr>
              <p14:xfrm>
                <a:off x="7523239" y="2916159"/>
                <a:ext cx="1002600" cy="403560"/>
              </p14:xfrm>
            </p:contentPart>
          </mc:Choice>
          <mc:Fallback>
            <p:pic>
              <p:nvPicPr>
                <p:cNvPr id="1039" name="Ink 1038">
                  <a:extLst>
                    <a:ext uri="{FF2B5EF4-FFF2-40B4-BE49-F238E27FC236}">
                      <a16:creationId xmlns:a16="http://schemas.microsoft.com/office/drawing/2014/main" id="{547ECAA2-DD6B-12FC-FA4F-3DB0057C9B74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7517119" y="2910039"/>
                  <a:ext cx="1014840" cy="41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0">
              <p14:nvContentPartPr>
                <p14:cNvPr id="1043" name="Ink 1042">
                  <a:extLst>
                    <a:ext uri="{FF2B5EF4-FFF2-40B4-BE49-F238E27FC236}">
                      <a16:creationId xmlns:a16="http://schemas.microsoft.com/office/drawing/2014/main" id="{1587058C-3C6E-3944-AC40-A7DDF95C1DC9}"/>
                    </a:ext>
                  </a:extLst>
                </p14:cNvPr>
                <p14:cNvContentPartPr/>
                <p14:nvPr/>
              </p14:nvContentPartPr>
              <p14:xfrm>
                <a:off x="7615039" y="2934519"/>
                <a:ext cx="456120" cy="758160"/>
              </p14:xfrm>
            </p:contentPart>
          </mc:Choice>
          <mc:Fallback>
            <p:pic>
              <p:nvPicPr>
                <p:cNvPr id="1043" name="Ink 1042">
                  <a:extLst>
                    <a:ext uri="{FF2B5EF4-FFF2-40B4-BE49-F238E27FC236}">
                      <a16:creationId xmlns:a16="http://schemas.microsoft.com/office/drawing/2014/main" id="{1587058C-3C6E-3944-AC40-A7DDF95C1DC9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7608919" y="2928399"/>
                  <a:ext cx="468360" cy="77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2">
              <p14:nvContentPartPr>
                <p14:cNvPr id="1044" name="Ink 1043">
                  <a:extLst>
                    <a:ext uri="{FF2B5EF4-FFF2-40B4-BE49-F238E27FC236}">
                      <a16:creationId xmlns:a16="http://schemas.microsoft.com/office/drawing/2014/main" id="{3D968936-281B-27C0-A94E-7B28D1BC167F}"/>
                    </a:ext>
                  </a:extLst>
                </p14:cNvPr>
                <p14:cNvContentPartPr/>
                <p14:nvPr/>
              </p14:nvContentPartPr>
              <p14:xfrm>
                <a:off x="8111479" y="3695199"/>
                <a:ext cx="145440" cy="182880"/>
              </p14:xfrm>
            </p:contentPart>
          </mc:Choice>
          <mc:Fallback>
            <p:pic>
              <p:nvPicPr>
                <p:cNvPr id="1044" name="Ink 1043">
                  <a:extLst>
                    <a:ext uri="{FF2B5EF4-FFF2-40B4-BE49-F238E27FC236}">
                      <a16:creationId xmlns:a16="http://schemas.microsoft.com/office/drawing/2014/main" id="{3D968936-281B-27C0-A94E-7B28D1BC167F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8105359" y="3689079"/>
                  <a:ext cx="157680" cy="19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4">
              <p14:nvContentPartPr>
                <p14:cNvPr id="1045" name="Ink 1044">
                  <a:extLst>
                    <a:ext uri="{FF2B5EF4-FFF2-40B4-BE49-F238E27FC236}">
                      <a16:creationId xmlns:a16="http://schemas.microsoft.com/office/drawing/2014/main" id="{79EB0383-D732-31F9-3C77-565133345154}"/>
                    </a:ext>
                  </a:extLst>
                </p14:cNvPr>
                <p14:cNvContentPartPr/>
                <p14:nvPr/>
              </p14:nvContentPartPr>
              <p14:xfrm>
                <a:off x="8309479" y="3480279"/>
                <a:ext cx="1321560" cy="465120"/>
              </p14:xfrm>
            </p:contentPart>
          </mc:Choice>
          <mc:Fallback>
            <p:pic>
              <p:nvPicPr>
                <p:cNvPr id="1045" name="Ink 1044">
                  <a:extLst>
                    <a:ext uri="{FF2B5EF4-FFF2-40B4-BE49-F238E27FC236}">
                      <a16:creationId xmlns:a16="http://schemas.microsoft.com/office/drawing/2014/main" id="{79EB0383-D732-31F9-3C77-565133345154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8303359" y="3474159"/>
                  <a:ext cx="1333800" cy="47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6">
              <p14:nvContentPartPr>
                <p14:cNvPr id="1047" name="Ink 1046">
                  <a:extLst>
                    <a:ext uri="{FF2B5EF4-FFF2-40B4-BE49-F238E27FC236}">
                      <a16:creationId xmlns:a16="http://schemas.microsoft.com/office/drawing/2014/main" id="{D44505EF-25D6-2AEA-3BC1-668BC48CEF71}"/>
                    </a:ext>
                  </a:extLst>
                </p14:cNvPr>
                <p14:cNvContentPartPr/>
                <p14:nvPr/>
              </p14:nvContentPartPr>
              <p14:xfrm>
                <a:off x="9532399" y="2462199"/>
                <a:ext cx="294120" cy="1344600"/>
              </p14:xfrm>
            </p:contentPart>
          </mc:Choice>
          <mc:Fallback>
            <p:pic>
              <p:nvPicPr>
                <p:cNvPr id="1047" name="Ink 1046">
                  <a:extLst>
                    <a:ext uri="{FF2B5EF4-FFF2-40B4-BE49-F238E27FC236}">
                      <a16:creationId xmlns:a16="http://schemas.microsoft.com/office/drawing/2014/main" id="{D44505EF-25D6-2AEA-3BC1-668BC48CEF71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9526279" y="2456079"/>
                  <a:ext cx="306360" cy="1356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8">
              <p14:nvContentPartPr>
                <p14:cNvPr id="1048" name="Ink 1047">
                  <a:extLst>
                    <a:ext uri="{FF2B5EF4-FFF2-40B4-BE49-F238E27FC236}">
                      <a16:creationId xmlns:a16="http://schemas.microsoft.com/office/drawing/2014/main" id="{F9FF97CD-89E7-B863-BFD8-D2A142860C81}"/>
                    </a:ext>
                  </a:extLst>
                </p14:cNvPr>
                <p14:cNvContentPartPr/>
                <p14:nvPr/>
              </p14:nvContentPartPr>
              <p14:xfrm>
                <a:off x="9609439" y="2444199"/>
                <a:ext cx="275760" cy="775080"/>
              </p14:xfrm>
            </p:contentPart>
          </mc:Choice>
          <mc:Fallback>
            <p:pic>
              <p:nvPicPr>
                <p:cNvPr id="1048" name="Ink 1047">
                  <a:extLst>
                    <a:ext uri="{FF2B5EF4-FFF2-40B4-BE49-F238E27FC236}">
                      <a16:creationId xmlns:a16="http://schemas.microsoft.com/office/drawing/2014/main" id="{F9FF97CD-89E7-B863-BFD8-D2A142860C81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9603319" y="2438079"/>
                  <a:ext cx="288000" cy="78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0">
              <p14:nvContentPartPr>
                <p14:cNvPr id="1049" name="Ink 1048">
                  <a:extLst>
                    <a:ext uri="{FF2B5EF4-FFF2-40B4-BE49-F238E27FC236}">
                      <a16:creationId xmlns:a16="http://schemas.microsoft.com/office/drawing/2014/main" id="{DE6BCAF7-ED1C-ED87-2385-02EBFA48B200}"/>
                    </a:ext>
                  </a:extLst>
                </p14:cNvPr>
                <p14:cNvContentPartPr/>
                <p14:nvPr/>
              </p14:nvContentPartPr>
              <p14:xfrm>
                <a:off x="9546799" y="3596199"/>
                <a:ext cx="108720" cy="52920"/>
              </p14:xfrm>
            </p:contentPart>
          </mc:Choice>
          <mc:Fallback>
            <p:pic>
              <p:nvPicPr>
                <p:cNvPr id="1049" name="Ink 1048">
                  <a:extLst>
                    <a:ext uri="{FF2B5EF4-FFF2-40B4-BE49-F238E27FC236}">
                      <a16:creationId xmlns:a16="http://schemas.microsoft.com/office/drawing/2014/main" id="{DE6BCAF7-ED1C-ED87-2385-02EBFA48B200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9540679" y="3590079"/>
                  <a:ext cx="120960" cy="6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2">
              <p14:nvContentPartPr>
                <p14:cNvPr id="1051" name="Ink 1050">
                  <a:extLst>
                    <a:ext uri="{FF2B5EF4-FFF2-40B4-BE49-F238E27FC236}">
                      <a16:creationId xmlns:a16="http://schemas.microsoft.com/office/drawing/2014/main" id="{8E59E82F-1BF3-E7AC-5D60-B761E493B541}"/>
                    </a:ext>
                  </a:extLst>
                </p14:cNvPr>
                <p14:cNvContentPartPr/>
                <p14:nvPr/>
              </p14:nvContentPartPr>
              <p14:xfrm>
                <a:off x="7449079" y="3046839"/>
                <a:ext cx="615960" cy="1399320"/>
              </p14:xfrm>
            </p:contentPart>
          </mc:Choice>
          <mc:Fallback>
            <p:pic>
              <p:nvPicPr>
                <p:cNvPr id="1051" name="Ink 1050">
                  <a:extLst>
                    <a:ext uri="{FF2B5EF4-FFF2-40B4-BE49-F238E27FC236}">
                      <a16:creationId xmlns:a16="http://schemas.microsoft.com/office/drawing/2014/main" id="{8E59E82F-1BF3-E7AC-5D60-B761E493B541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7442959" y="3040719"/>
                  <a:ext cx="628200" cy="141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4">
              <p14:nvContentPartPr>
                <p14:cNvPr id="1052" name="Ink 1051">
                  <a:extLst>
                    <a:ext uri="{FF2B5EF4-FFF2-40B4-BE49-F238E27FC236}">
                      <a16:creationId xmlns:a16="http://schemas.microsoft.com/office/drawing/2014/main" id="{FE7CA8EA-D776-BAF8-6100-721F0256F455}"/>
                    </a:ext>
                  </a:extLst>
                </p14:cNvPr>
                <p14:cNvContentPartPr/>
                <p14:nvPr/>
              </p14:nvContentPartPr>
              <p14:xfrm>
                <a:off x="8102839" y="4120719"/>
                <a:ext cx="320040" cy="723600"/>
              </p14:xfrm>
            </p:contentPart>
          </mc:Choice>
          <mc:Fallback>
            <p:pic>
              <p:nvPicPr>
                <p:cNvPr id="1052" name="Ink 1051">
                  <a:extLst>
                    <a:ext uri="{FF2B5EF4-FFF2-40B4-BE49-F238E27FC236}">
                      <a16:creationId xmlns:a16="http://schemas.microsoft.com/office/drawing/2014/main" id="{FE7CA8EA-D776-BAF8-6100-721F0256F455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8096719" y="4114599"/>
                  <a:ext cx="332280" cy="735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6">
              <p14:nvContentPartPr>
                <p14:cNvPr id="1053" name="Ink 1052">
                  <a:extLst>
                    <a:ext uri="{FF2B5EF4-FFF2-40B4-BE49-F238E27FC236}">
                      <a16:creationId xmlns:a16="http://schemas.microsoft.com/office/drawing/2014/main" id="{FC2B364A-D206-8331-1D6D-50EB58BD46CB}"/>
                    </a:ext>
                  </a:extLst>
                </p14:cNvPr>
                <p14:cNvContentPartPr/>
                <p14:nvPr/>
              </p14:nvContentPartPr>
              <p14:xfrm>
                <a:off x="8444839" y="4260039"/>
                <a:ext cx="511920" cy="518040"/>
              </p14:xfrm>
            </p:contentPart>
          </mc:Choice>
          <mc:Fallback>
            <p:pic>
              <p:nvPicPr>
                <p:cNvPr id="1053" name="Ink 1052">
                  <a:extLst>
                    <a:ext uri="{FF2B5EF4-FFF2-40B4-BE49-F238E27FC236}">
                      <a16:creationId xmlns:a16="http://schemas.microsoft.com/office/drawing/2014/main" id="{FC2B364A-D206-8331-1D6D-50EB58BD46CB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8438719" y="4253919"/>
                  <a:ext cx="524160" cy="53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8">
              <p14:nvContentPartPr>
                <p14:cNvPr id="1054" name="Ink 1053">
                  <a:extLst>
                    <a:ext uri="{FF2B5EF4-FFF2-40B4-BE49-F238E27FC236}">
                      <a16:creationId xmlns:a16="http://schemas.microsoft.com/office/drawing/2014/main" id="{15B0EA64-43AD-3076-88DD-A9810B600BC2}"/>
                    </a:ext>
                  </a:extLst>
                </p14:cNvPr>
                <p14:cNvContentPartPr/>
                <p14:nvPr/>
              </p14:nvContentPartPr>
              <p14:xfrm>
                <a:off x="8879359" y="4536159"/>
                <a:ext cx="360" cy="360"/>
              </p14:xfrm>
            </p:contentPart>
          </mc:Choice>
          <mc:Fallback>
            <p:pic>
              <p:nvPicPr>
                <p:cNvPr id="1054" name="Ink 1053">
                  <a:extLst>
                    <a:ext uri="{FF2B5EF4-FFF2-40B4-BE49-F238E27FC236}">
                      <a16:creationId xmlns:a16="http://schemas.microsoft.com/office/drawing/2014/main" id="{15B0EA64-43AD-3076-88DD-A9810B600BC2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8873239" y="4530039"/>
                  <a:ext cx="12600" cy="1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9">
              <p14:nvContentPartPr>
                <p14:cNvPr id="1055" name="Ink 1054">
                  <a:extLst>
                    <a:ext uri="{FF2B5EF4-FFF2-40B4-BE49-F238E27FC236}">
                      <a16:creationId xmlns:a16="http://schemas.microsoft.com/office/drawing/2014/main" id="{4603B52F-3911-741D-5D3D-C56EF99B010B}"/>
                    </a:ext>
                  </a:extLst>
                </p14:cNvPr>
                <p14:cNvContentPartPr/>
                <p14:nvPr/>
              </p14:nvContentPartPr>
              <p14:xfrm>
                <a:off x="9082399" y="4546239"/>
                <a:ext cx="138600" cy="301680"/>
              </p14:xfrm>
            </p:contentPart>
          </mc:Choice>
          <mc:Fallback>
            <p:pic>
              <p:nvPicPr>
                <p:cNvPr id="1055" name="Ink 1054">
                  <a:extLst>
                    <a:ext uri="{FF2B5EF4-FFF2-40B4-BE49-F238E27FC236}">
                      <a16:creationId xmlns:a16="http://schemas.microsoft.com/office/drawing/2014/main" id="{4603B52F-3911-741D-5D3D-C56EF99B010B}"/>
                    </a:ext>
                  </a:extLst>
                </p:cNvPr>
                <p:cNvPicPr/>
                <p:nvPr/>
              </p:nvPicPr>
              <p:blipFill>
                <a:blip r:embed="rId130"/>
                <a:stretch>
                  <a:fillRect/>
                </a:stretch>
              </p:blipFill>
              <p:spPr>
                <a:xfrm>
                  <a:off x="9076279" y="4540119"/>
                  <a:ext cx="150840" cy="31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1">
              <p14:nvContentPartPr>
                <p14:cNvPr id="1057" name="Ink 1056">
                  <a:extLst>
                    <a:ext uri="{FF2B5EF4-FFF2-40B4-BE49-F238E27FC236}">
                      <a16:creationId xmlns:a16="http://schemas.microsoft.com/office/drawing/2014/main" id="{2D885FC0-5E28-8D1E-8977-9C3485027F64}"/>
                    </a:ext>
                  </a:extLst>
                </p14:cNvPr>
                <p14:cNvContentPartPr/>
                <p14:nvPr/>
              </p14:nvContentPartPr>
              <p14:xfrm>
                <a:off x="7459159" y="3206679"/>
                <a:ext cx="362520" cy="1991160"/>
              </p14:xfrm>
            </p:contentPart>
          </mc:Choice>
          <mc:Fallback>
            <p:pic>
              <p:nvPicPr>
                <p:cNvPr id="1057" name="Ink 1056">
                  <a:extLst>
                    <a:ext uri="{FF2B5EF4-FFF2-40B4-BE49-F238E27FC236}">
                      <a16:creationId xmlns:a16="http://schemas.microsoft.com/office/drawing/2014/main" id="{2D885FC0-5E28-8D1E-8977-9C3485027F64}"/>
                    </a:ext>
                  </a:extLst>
                </p:cNvPr>
                <p:cNvPicPr/>
                <p:nvPr/>
              </p:nvPicPr>
              <p:blipFill>
                <a:blip r:embed="rId132"/>
                <a:stretch>
                  <a:fillRect/>
                </a:stretch>
              </p:blipFill>
              <p:spPr>
                <a:xfrm>
                  <a:off x="7453039" y="3200559"/>
                  <a:ext cx="374760" cy="200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3">
              <p14:nvContentPartPr>
                <p14:cNvPr id="1058" name="Ink 1057">
                  <a:extLst>
                    <a:ext uri="{FF2B5EF4-FFF2-40B4-BE49-F238E27FC236}">
                      <a16:creationId xmlns:a16="http://schemas.microsoft.com/office/drawing/2014/main" id="{2711A477-7A79-1F0F-6C43-A16CB49ED7D4}"/>
                    </a:ext>
                  </a:extLst>
                </p14:cNvPr>
                <p14:cNvContentPartPr/>
                <p14:nvPr/>
              </p14:nvContentPartPr>
              <p14:xfrm>
                <a:off x="8140639" y="5161119"/>
                <a:ext cx="657000" cy="334440"/>
              </p14:xfrm>
            </p:contentPart>
          </mc:Choice>
          <mc:Fallback>
            <p:pic>
              <p:nvPicPr>
                <p:cNvPr id="1058" name="Ink 1057">
                  <a:extLst>
                    <a:ext uri="{FF2B5EF4-FFF2-40B4-BE49-F238E27FC236}">
                      <a16:creationId xmlns:a16="http://schemas.microsoft.com/office/drawing/2014/main" id="{2711A477-7A79-1F0F-6C43-A16CB49ED7D4}"/>
                    </a:ext>
                  </a:extLst>
                </p:cNvPr>
                <p:cNvPicPr/>
                <p:nvPr/>
              </p:nvPicPr>
              <p:blipFill>
                <a:blip r:embed="rId134"/>
                <a:stretch>
                  <a:fillRect/>
                </a:stretch>
              </p:blipFill>
              <p:spPr>
                <a:xfrm>
                  <a:off x="8134519" y="5154999"/>
                  <a:ext cx="669240" cy="34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5">
              <p14:nvContentPartPr>
                <p14:cNvPr id="1059" name="Ink 1058">
                  <a:extLst>
                    <a:ext uri="{FF2B5EF4-FFF2-40B4-BE49-F238E27FC236}">
                      <a16:creationId xmlns:a16="http://schemas.microsoft.com/office/drawing/2014/main" id="{51019FE2-21E1-BEEE-8E6E-C89F168D7A98}"/>
                    </a:ext>
                  </a:extLst>
                </p14:cNvPr>
                <p14:cNvContentPartPr/>
                <p14:nvPr/>
              </p14:nvContentPartPr>
              <p14:xfrm>
                <a:off x="8529079" y="5157879"/>
                <a:ext cx="360" cy="360"/>
              </p14:xfrm>
            </p:contentPart>
          </mc:Choice>
          <mc:Fallback>
            <p:pic>
              <p:nvPicPr>
                <p:cNvPr id="1059" name="Ink 1058">
                  <a:extLst>
                    <a:ext uri="{FF2B5EF4-FFF2-40B4-BE49-F238E27FC236}">
                      <a16:creationId xmlns:a16="http://schemas.microsoft.com/office/drawing/2014/main" id="{51019FE2-21E1-BEEE-8E6E-C89F168D7A98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8522959" y="5151759"/>
                  <a:ext cx="12600" cy="1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6">
              <p14:nvContentPartPr>
                <p14:cNvPr id="1064" name="Ink 1063">
                  <a:extLst>
                    <a:ext uri="{FF2B5EF4-FFF2-40B4-BE49-F238E27FC236}">
                      <a16:creationId xmlns:a16="http://schemas.microsoft.com/office/drawing/2014/main" id="{E9CAE7ED-CAEF-860F-5B09-26AD1ED5298D}"/>
                    </a:ext>
                  </a:extLst>
                </p14:cNvPr>
                <p14:cNvContentPartPr/>
                <p14:nvPr/>
              </p14:nvContentPartPr>
              <p14:xfrm>
                <a:off x="5617399" y="3412599"/>
                <a:ext cx="1892880" cy="53280"/>
              </p14:xfrm>
            </p:contentPart>
          </mc:Choice>
          <mc:Fallback>
            <p:pic>
              <p:nvPicPr>
                <p:cNvPr id="1064" name="Ink 1063">
                  <a:extLst>
                    <a:ext uri="{FF2B5EF4-FFF2-40B4-BE49-F238E27FC236}">
                      <a16:creationId xmlns:a16="http://schemas.microsoft.com/office/drawing/2014/main" id="{E9CAE7ED-CAEF-860F-5B09-26AD1ED5298D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5611279" y="3406479"/>
                  <a:ext cx="1905120" cy="6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8">
              <p14:nvContentPartPr>
                <p14:cNvPr id="1061" name="Ink 1060">
                  <a:extLst>
                    <a:ext uri="{FF2B5EF4-FFF2-40B4-BE49-F238E27FC236}">
                      <a16:creationId xmlns:a16="http://schemas.microsoft.com/office/drawing/2014/main" id="{A7F48647-42B3-B5E1-5613-C80A3793F9B1}"/>
                    </a:ext>
                  </a:extLst>
                </p14:cNvPr>
                <p14:cNvContentPartPr/>
                <p14:nvPr/>
              </p14:nvContentPartPr>
              <p14:xfrm>
                <a:off x="2470639" y="3441399"/>
                <a:ext cx="1264320" cy="70560"/>
              </p14:xfrm>
            </p:contentPart>
          </mc:Choice>
          <mc:Fallback>
            <p:pic>
              <p:nvPicPr>
                <p:cNvPr id="1061" name="Ink 1060">
                  <a:extLst>
                    <a:ext uri="{FF2B5EF4-FFF2-40B4-BE49-F238E27FC236}">
                      <a16:creationId xmlns:a16="http://schemas.microsoft.com/office/drawing/2014/main" id="{A7F48647-42B3-B5E1-5613-C80A3793F9B1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2464519" y="3435279"/>
                  <a:ext cx="1276560" cy="8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0">
              <p14:nvContentPartPr>
                <p14:cNvPr id="1062" name="Ink 1061">
                  <a:extLst>
                    <a:ext uri="{FF2B5EF4-FFF2-40B4-BE49-F238E27FC236}">
                      <a16:creationId xmlns:a16="http://schemas.microsoft.com/office/drawing/2014/main" id="{8DFB7353-E328-91BB-C74A-9315ACA3BF65}"/>
                    </a:ext>
                  </a:extLst>
                </p14:cNvPr>
                <p14:cNvContentPartPr/>
                <p14:nvPr/>
              </p14:nvContentPartPr>
              <p14:xfrm>
                <a:off x="4205479" y="3483159"/>
                <a:ext cx="775800" cy="23040"/>
              </p14:xfrm>
            </p:contentPart>
          </mc:Choice>
          <mc:Fallback>
            <p:pic>
              <p:nvPicPr>
                <p:cNvPr id="1062" name="Ink 1061">
                  <a:extLst>
                    <a:ext uri="{FF2B5EF4-FFF2-40B4-BE49-F238E27FC236}">
                      <a16:creationId xmlns:a16="http://schemas.microsoft.com/office/drawing/2014/main" id="{8DFB7353-E328-91BB-C74A-9315ACA3BF65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4199359" y="3477039"/>
                  <a:ext cx="788040" cy="3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2">
              <p14:nvContentPartPr>
                <p14:cNvPr id="1067" name="Ink 1066">
                  <a:extLst>
                    <a:ext uri="{FF2B5EF4-FFF2-40B4-BE49-F238E27FC236}">
                      <a16:creationId xmlns:a16="http://schemas.microsoft.com/office/drawing/2014/main" id="{CA4C7EE0-4891-89FC-FB1A-0DF5492B3928}"/>
                    </a:ext>
                  </a:extLst>
                </p14:cNvPr>
                <p14:cNvContentPartPr/>
                <p14:nvPr/>
              </p14:nvContentPartPr>
              <p14:xfrm>
                <a:off x="4125199" y="3270039"/>
                <a:ext cx="919440" cy="1182240"/>
              </p14:xfrm>
            </p:contentPart>
          </mc:Choice>
          <mc:Fallback>
            <p:pic>
              <p:nvPicPr>
                <p:cNvPr id="1067" name="Ink 1066">
                  <a:extLst>
                    <a:ext uri="{FF2B5EF4-FFF2-40B4-BE49-F238E27FC236}">
                      <a16:creationId xmlns:a16="http://schemas.microsoft.com/office/drawing/2014/main" id="{CA4C7EE0-4891-89FC-FB1A-0DF5492B3928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4119079" y="3263919"/>
                  <a:ext cx="931680" cy="119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4">
              <p14:nvContentPartPr>
                <p14:cNvPr id="1069" name="Ink 1068">
                  <a:extLst>
                    <a:ext uri="{FF2B5EF4-FFF2-40B4-BE49-F238E27FC236}">
                      <a16:creationId xmlns:a16="http://schemas.microsoft.com/office/drawing/2014/main" id="{F6A6FF3B-B560-7410-8964-636CD5FD9337}"/>
                    </a:ext>
                  </a:extLst>
                </p14:cNvPr>
                <p14:cNvContentPartPr/>
                <p14:nvPr/>
              </p14:nvContentPartPr>
              <p14:xfrm>
                <a:off x="3547039" y="3272919"/>
                <a:ext cx="2888640" cy="2198880"/>
              </p14:xfrm>
            </p:contentPart>
          </mc:Choice>
          <mc:Fallback>
            <p:pic>
              <p:nvPicPr>
                <p:cNvPr id="1069" name="Ink 1068">
                  <a:extLst>
                    <a:ext uri="{FF2B5EF4-FFF2-40B4-BE49-F238E27FC236}">
                      <a16:creationId xmlns:a16="http://schemas.microsoft.com/office/drawing/2014/main" id="{F6A6FF3B-B560-7410-8964-636CD5FD9337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3540919" y="3266799"/>
                  <a:ext cx="2900880" cy="22111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146">
            <p14:nvContentPartPr>
              <p14:cNvPr id="1071" name="Ink 1070">
                <a:extLst>
                  <a:ext uri="{FF2B5EF4-FFF2-40B4-BE49-F238E27FC236}">
                    <a16:creationId xmlns:a16="http://schemas.microsoft.com/office/drawing/2014/main" id="{0FCB96C4-EC47-0215-3BEC-AD3F547D394C}"/>
                  </a:ext>
                </a:extLst>
              </p14:cNvPr>
              <p14:cNvContentPartPr/>
              <p14:nvPr/>
            </p14:nvContentPartPr>
            <p14:xfrm>
              <a:off x="2109199" y="5354439"/>
              <a:ext cx="126360" cy="128520"/>
            </p14:xfrm>
          </p:contentPart>
        </mc:Choice>
        <mc:Fallback>
          <p:pic>
            <p:nvPicPr>
              <p:cNvPr id="1071" name="Ink 1070">
                <a:extLst>
                  <a:ext uri="{FF2B5EF4-FFF2-40B4-BE49-F238E27FC236}">
                    <a16:creationId xmlns:a16="http://schemas.microsoft.com/office/drawing/2014/main" id="{0FCB96C4-EC47-0215-3BEC-AD3F547D394C}"/>
                  </a:ext>
                </a:extLst>
              </p:cNvPr>
              <p:cNvPicPr/>
              <p:nvPr/>
            </p:nvPicPr>
            <p:blipFill>
              <a:blip r:embed="rId147"/>
              <a:stretch>
                <a:fillRect/>
              </a:stretch>
            </p:blipFill>
            <p:spPr>
              <a:xfrm>
                <a:off x="2103079" y="5348319"/>
                <a:ext cx="138600" cy="140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507572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39167</TotalTime>
  <Words>781</Words>
  <Application>Microsoft Office PowerPoint</Application>
  <PresentationFormat>A4 Paper (210x297 mm)</PresentationFormat>
  <Paragraphs>137</Paragraphs>
  <Slides>5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2" baseType="lpstr">
      <vt:lpstr>Arial</vt:lpstr>
      <vt:lpstr>Arial Rounded</vt:lpstr>
      <vt:lpstr>Arial Rounded MT Bold</vt:lpstr>
      <vt:lpstr>Calibri</vt:lpstr>
      <vt:lpstr>Century Gothic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Sarah Mintey</dc:creator>
  <cp:lastModifiedBy>A Montgomery (Rotherhithe Primary School)</cp:lastModifiedBy>
  <cp:revision>9</cp:revision>
  <cp:lastPrinted>2025-12-08T08:31:24Z</cp:lastPrinted>
  <dcterms:created xsi:type="dcterms:W3CDTF">2022-07-14T08:20:57Z</dcterms:created>
  <dcterms:modified xsi:type="dcterms:W3CDTF">2025-12-09T14:00:02Z</dcterms:modified>
</cp:coreProperties>
</file>