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8" r:id="rId5"/>
    <p:sldId id="267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753"/>
  </p:normalViewPr>
  <p:slideViewPr>
    <p:cSldViewPr snapToGrid="0" snapToObjects="1">
      <p:cViewPr varScale="1">
        <p:scale>
          <a:sx n="105" d="100"/>
          <a:sy n="105" d="100"/>
        </p:scale>
        <p:origin x="15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Montgomery (Rotherhithe Primary School)" userId="a5f23681-46ec-49e8-b833-5cf5d4fd877e" providerId="ADAL" clId="{ECD3C99B-776B-40D8-A20D-BE66BD7EA350}"/>
    <pc:docChg chg="modSld">
      <pc:chgData name="A Montgomery (Rotherhithe Primary School)" userId="a5f23681-46ec-49e8-b833-5cf5d4fd877e" providerId="ADAL" clId="{ECD3C99B-776B-40D8-A20D-BE66BD7EA350}" dt="2025-12-05T09:23:49.627" v="1" actId="20577"/>
      <pc:docMkLst>
        <pc:docMk/>
      </pc:docMkLst>
      <pc:sldChg chg="modSp mod">
        <pc:chgData name="A Montgomery (Rotherhithe Primary School)" userId="a5f23681-46ec-49e8-b833-5cf5d4fd877e" providerId="ADAL" clId="{ECD3C99B-776B-40D8-A20D-BE66BD7EA350}" dt="2025-12-05T09:23:49.627" v="1" actId="20577"/>
        <pc:sldMkLst>
          <pc:docMk/>
          <pc:sldMk cId="3997436683" sldId="258"/>
        </pc:sldMkLst>
        <pc:spChg chg="mod">
          <ac:chgData name="A Montgomery (Rotherhithe Primary School)" userId="a5f23681-46ec-49e8-b833-5cf5d4fd877e" providerId="ADAL" clId="{ECD3C99B-776B-40D8-A20D-BE66BD7EA350}" dt="2025-12-05T09:23:49.627" v="1" actId="20577"/>
          <ac:spMkLst>
            <pc:docMk/>
            <pc:sldMk cId="3997436683" sldId="258"/>
            <ac:spMk id="1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D5044-0F41-4696-838B-2D38949CDB71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70865-F1A4-4FEE-9E2E-A5F874F40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516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70865-F1A4-4FEE-9E2E-A5F874F409E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880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2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3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2F85-977A-F94F-B145-B967C7A0861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105791" y="-7954"/>
            <a:ext cx="7181274" cy="3174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5 Craft and Design: Architecture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79667" y="3332823"/>
            <a:ext cx="1332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84C551-A40F-E98E-3D1D-F56A6BEAFE99}"/>
              </a:ext>
            </a:extLst>
          </p:cNvPr>
          <p:cNvSpPr txBox="1"/>
          <p:nvPr/>
        </p:nvSpPr>
        <p:spPr>
          <a:xfrm>
            <a:off x="184648" y="3618086"/>
            <a:ext cx="8853561" cy="1785104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e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xplain how a new image can be created using a combination of other images.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u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nderstand what photomontage is and recognise how artists use photography.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u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se recording devices and available software with confidence.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 I can d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emonstrate a confident understanding of Edward Weston’s style through my artistic choices.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iscuss the features of a design, e.g. explaining what is effective about a composition.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elect a suitable range of props, considering the design brief and their initial ideas.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t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ake a portrait that is focused and appropriately framed.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raw an accurately measured grid, with some support, understanding how it can support with drawing.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u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se the grid to translate a photograph to a drawn image that is mostly correctly proportioned.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final painting or drawing with tonal differences that create a photo-realistic effect.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C1353A-8BC6-1B87-BC67-D864753E6660}"/>
              </a:ext>
            </a:extLst>
          </p:cNvPr>
          <p:cNvSpPr txBox="1"/>
          <p:nvPr/>
        </p:nvSpPr>
        <p:spPr>
          <a:xfrm>
            <a:off x="4257208" y="150767"/>
            <a:ext cx="4781002" cy="3308598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Century Gothic" panose="020B0502020202020204" pitchFamily="34" charset="0"/>
              </a:rPr>
              <a:t>What I am learning 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ketch a house from first-hand or second-hand observation.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u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se basic shapes to place key features and form the composition, measuring to work out proportions.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n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otice small details to incorporate into the drawing by observing.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elect a section of my drawing that creates an interesting composition, with a variety of patterns, lines and texture.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f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ollow steps to create a print with clear lines, with some smudging.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raw a plan view or front elevation of their building, annotating the key features.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iscuss Hundertwasser’s work and recognise his style.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factual presentation about Hundertwasser in a visually pleasing way.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s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how understanding of what a monument is for by designing a monument that symbolises a person or event.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d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escribe my monument and explain my choices.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highlight>
                  <a:srgbClr val="FFFFFF"/>
                </a:highlight>
                <a:latin typeface="Century Gothic" panose="020B0502020202020204" pitchFamily="34" charset="0"/>
              </a:rPr>
              <a:t>I can g</a:t>
            </a:r>
            <a:r>
              <a:rPr lang="en-GB" sz="1100" b="0" i="0" dirty="0"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ive constructive feedback to others.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E4E0D2B-75D5-BA0D-2CE1-11691B4E9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191" y="5561911"/>
            <a:ext cx="827084" cy="102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8C9706-E538-4E7C-EE48-29FED31013D1}"/>
              </a:ext>
            </a:extLst>
          </p:cNvPr>
          <p:cNvSpPr txBox="1"/>
          <p:nvPr/>
        </p:nvSpPr>
        <p:spPr>
          <a:xfrm>
            <a:off x="184649" y="387930"/>
            <a:ext cx="3877685" cy="3139321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escribe objects, images and sounds with relevant subject vocabulary.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drawings that replicate a selected image.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s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elect imagery and colours to create a mood board with a defined theme and colour palette.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u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nderstand the work of William Morris, using subject vocabulary to describe his work and style.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c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reate a pattern using drawing, taking inspiration from mood boards and initial research to develop it.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I can identify and explain where a pattern repeats.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f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ollow instructions to create a repeating pattern, adding extra detail.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u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nderstand different methods of creating printed fabric in creative industries.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100" dirty="0">
                <a:solidFill>
                  <a:schemeClr val="bg1">
                    <a:lumMod val="75000"/>
                  </a:schemeClr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 can u</a:t>
            </a:r>
            <a:r>
              <a:rPr lang="en-GB" sz="1100" b="0" i="0" dirty="0">
                <a:solidFill>
                  <a:schemeClr val="bg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se sketchbooks to evaluate patterns.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EA9059-03E5-6FB1-D9BE-FFCBEC6F28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6970" y="5411143"/>
            <a:ext cx="4748368" cy="139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3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33E747-AC83-3D06-5601-E831FC98F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82" y="106960"/>
            <a:ext cx="6726568" cy="41502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297E4B-433A-FDE6-0E81-DC9284AB3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6257" y="2013703"/>
            <a:ext cx="2048161" cy="1895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AFE2E7-0F58-DF27-66D5-24F9CB1A83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8667" y="1315208"/>
            <a:ext cx="1523339" cy="4621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8FED7A4-34FB-0512-F43C-AE2B35618A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0577" y="4376869"/>
            <a:ext cx="6194407" cy="237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52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056dbd-1e25-4534-bb39-3336539d9e3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546DBFAC5DD419D4ADCD1C311A734" ma:contentTypeVersion="15" ma:contentTypeDescription="Create a new document." ma:contentTypeScope="" ma:versionID="5bf004d7fd156171c2d9831f7ff3910d">
  <xsd:schema xmlns:xsd="http://www.w3.org/2001/XMLSchema" xmlns:xs="http://www.w3.org/2001/XMLSchema" xmlns:p="http://schemas.microsoft.com/office/2006/metadata/properties" xmlns:ns3="05056dbd-1e25-4534-bb39-3336539d9e3f" xmlns:ns4="0b2e041f-ad65-43ca-8ce8-81d07c3ed0f6" targetNamespace="http://schemas.microsoft.com/office/2006/metadata/properties" ma:root="true" ma:fieldsID="df50383365a19aad41e9de30208af1a5" ns3:_="" ns4:_="">
    <xsd:import namespace="05056dbd-1e25-4534-bb39-3336539d9e3f"/>
    <xsd:import namespace="0b2e041f-ad65-43ca-8ce8-81d07c3ed0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56dbd-1e25-4534-bb39-3336539d9e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e041f-ad65-43ca-8ce8-81d07c3ed0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3F2409-0EB1-4721-94D3-B7571148C81B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b2e041f-ad65-43ca-8ce8-81d07c3ed0f6"/>
    <ds:schemaRef ds:uri="05056dbd-1e25-4534-bb39-3336539d9e3f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C70636D-0AB4-4005-916D-5B1D8201C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056dbd-1e25-4534-bb39-3336539d9e3f"/>
    <ds:schemaRef ds:uri="0b2e041f-ad65-43ca-8ce8-81d07c3ed0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A10BFA-8BEC-4DF2-BC6C-CC8FEA3CE5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7166</TotalTime>
  <Words>476</Words>
  <Application>Microsoft Office PowerPoint</Application>
  <PresentationFormat>On-screen Show (4:3)</PresentationFormat>
  <Paragraphs>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elements of Art</dc:title>
  <dc:creator>Alex Olsen</dc:creator>
  <cp:lastModifiedBy>A Montgomery (Rotherhithe Primary School)</cp:lastModifiedBy>
  <cp:revision>75</cp:revision>
  <cp:lastPrinted>2023-07-05T14:55:03Z</cp:lastPrinted>
  <dcterms:created xsi:type="dcterms:W3CDTF">2020-12-03T10:43:41Z</dcterms:created>
  <dcterms:modified xsi:type="dcterms:W3CDTF">2025-12-05T09:23:54Z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0x010100010546DBFAC5DD419D4ADCD1C311A734</vt:lpwstr>
  </property>
</Properties>
</file>