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8" r:id="rId5"/>
    <p:sldId id="267" r:id="rId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68141A-1535-4902-9665-F0D7DC97008D}" v="13" dt="2024-06-24T10:17:47.585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5"/>
    <p:restoredTop sz="94753"/>
  </p:normalViewPr>
  <p:slideViewPr>
    <p:cSldViewPr snapToGrid="0" snapToObjects="1">
      <p:cViewPr varScale="1">
        <p:scale>
          <a:sx n="67" d="100"/>
          <a:sy n="67" d="100"/>
        </p:scale>
        <p:origin x="13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Montgomery" userId="a5f23681-46ec-49e8-b833-5cf5d4fd877e" providerId="ADAL" clId="{B768141A-1535-4902-9665-F0D7DC97008D}"/>
    <pc:docChg chg="custSel modSld">
      <pc:chgData name="Alexandra Montgomery" userId="a5f23681-46ec-49e8-b833-5cf5d4fd877e" providerId="ADAL" clId="{B768141A-1535-4902-9665-F0D7DC97008D}" dt="2024-06-24T10:18:28.290" v="224" actId="1076"/>
      <pc:docMkLst>
        <pc:docMk/>
      </pc:docMkLst>
      <pc:sldChg chg="addSp delSp modSp mod">
        <pc:chgData name="Alexandra Montgomery" userId="a5f23681-46ec-49e8-b833-5cf5d4fd877e" providerId="ADAL" clId="{B768141A-1535-4902-9665-F0D7DC97008D}" dt="2024-06-24T10:17:45.017" v="215" actId="21"/>
        <pc:sldMkLst>
          <pc:docMk/>
          <pc:sldMk cId="3997436683" sldId="258"/>
        </pc:sldMkLst>
        <pc:spChg chg="add mod">
          <ac:chgData name="Alexandra Montgomery" userId="a5f23681-46ec-49e8-b833-5cf5d4fd877e" providerId="ADAL" clId="{B768141A-1535-4902-9665-F0D7DC97008D}" dt="2024-06-24T10:17:07.881" v="206" actId="1076"/>
          <ac:spMkLst>
            <pc:docMk/>
            <pc:sldMk cId="3997436683" sldId="258"/>
            <ac:spMk id="2" creationId="{DA7D4C06-18D4-0FC3-1B7A-B061142DA9A0}"/>
          </ac:spMkLst>
        </pc:spChg>
        <pc:spChg chg="add mod">
          <ac:chgData name="Alexandra Montgomery" userId="a5f23681-46ec-49e8-b833-5cf5d4fd877e" providerId="ADAL" clId="{B768141A-1535-4902-9665-F0D7DC97008D}" dt="2024-06-24T10:17:04.930" v="205" actId="1076"/>
          <ac:spMkLst>
            <pc:docMk/>
            <pc:sldMk cId="3997436683" sldId="258"/>
            <ac:spMk id="3" creationId="{25721764-9197-7E16-A2A6-8E0D534930ED}"/>
          </ac:spMkLst>
        </pc:spChg>
        <pc:spChg chg="add mod">
          <ac:chgData name="Alexandra Montgomery" userId="a5f23681-46ec-49e8-b833-5cf5d4fd877e" providerId="ADAL" clId="{B768141A-1535-4902-9665-F0D7DC97008D}" dt="2024-06-24T10:16:12.454" v="197" actId="20577"/>
          <ac:spMkLst>
            <pc:docMk/>
            <pc:sldMk cId="3997436683" sldId="258"/>
            <ac:spMk id="4" creationId="{33E00C6C-85B1-D105-F06E-E6CBFEF82FC9}"/>
          </ac:spMkLst>
        </pc:spChg>
        <pc:spChg chg="mod">
          <ac:chgData name="Alexandra Montgomery" userId="a5f23681-46ec-49e8-b833-5cf5d4fd877e" providerId="ADAL" clId="{B768141A-1535-4902-9665-F0D7DC97008D}" dt="2024-06-24T10:08:36.204" v="85" actId="20577"/>
          <ac:spMkLst>
            <pc:docMk/>
            <pc:sldMk cId="3997436683" sldId="258"/>
            <ac:spMk id="14" creationId="{00000000-0000-0000-0000-000000000000}"/>
          </ac:spMkLst>
        </pc:spChg>
        <pc:spChg chg="del">
          <ac:chgData name="Alexandra Montgomery" userId="a5f23681-46ec-49e8-b833-5cf5d4fd877e" providerId="ADAL" clId="{B768141A-1535-4902-9665-F0D7DC97008D}" dt="2024-06-24T10:10:05.215" v="125" actId="478"/>
          <ac:spMkLst>
            <pc:docMk/>
            <pc:sldMk cId="3997436683" sldId="258"/>
            <ac:spMk id="20" creationId="{6984C551-A40F-E98E-3D1D-F56A6BEAFE99}"/>
          </ac:spMkLst>
        </pc:spChg>
        <pc:spChg chg="del">
          <ac:chgData name="Alexandra Montgomery" userId="a5f23681-46ec-49e8-b833-5cf5d4fd877e" providerId="ADAL" clId="{B768141A-1535-4902-9665-F0D7DC97008D}" dt="2024-06-24T10:10:08.207" v="127" actId="478"/>
          <ac:spMkLst>
            <pc:docMk/>
            <pc:sldMk cId="3997436683" sldId="258"/>
            <ac:spMk id="22" creationId="{AEC1353A-8BC6-1B87-BC67-D864753E6660}"/>
          </ac:spMkLst>
        </pc:spChg>
        <pc:spChg chg="del">
          <ac:chgData name="Alexandra Montgomery" userId="a5f23681-46ec-49e8-b833-5cf5d4fd877e" providerId="ADAL" clId="{B768141A-1535-4902-9665-F0D7DC97008D}" dt="2024-06-24T10:10:06.615" v="126" actId="478"/>
          <ac:spMkLst>
            <pc:docMk/>
            <pc:sldMk cId="3997436683" sldId="258"/>
            <ac:spMk id="42" creationId="{6260EC2E-E691-B977-4E55-A51DB452622C}"/>
          </ac:spMkLst>
        </pc:spChg>
        <pc:picChg chg="del">
          <ac:chgData name="Alexandra Montgomery" userId="a5f23681-46ec-49e8-b833-5cf5d4fd877e" providerId="ADAL" clId="{B768141A-1535-4902-9665-F0D7DC97008D}" dt="2024-06-24T10:08:50.386" v="86" actId="478"/>
          <ac:picMkLst>
            <pc:docMk/>
            <pc:sldMk cId="3997436683" sldId="258"/>
            <ac:picMk id="5" creationId="{4DA803D5-2418-E252-D277-2A9F1EF8F0F7}"/>
          </ac:picMkLst>
        </pc:picChg>
        <pc:picChg chg="add del mod">
          <ac:chgData name="Alexandra Montgomery" userId="a5f23681-46ec-49e8-b833-5cf5d4fd877e" providerId="ADAL" clId="{B768141A-1535-4902-9665-F0D7DC97008D}" dt="2024-06-24T10:15:22.167" v="188" actId="21"/>
          <ac:picMkLst>
            <pc:docMk/>
            <pc:sldMk cId="3997436683" sldId="258"/>
            <ac:picMk id="7" creationId="{9EDD59BF-C924-10A7-056A-5A6D6740467A}"/>
          </ac:picMkLst>
        </pc:picChg>
        <pc:picChg chg="add del mod">
          <ac:chgData name="Alexandra Montgomery" userId="a5f23681-46ec-49e8-b833-5cf5d4fd877e" providerId="ADAL" clId="{B768141A-1535-4902-9665-F0D7DC97008D}" dt="2024-06-24T10:15:33.459" v="190" actId="21"/>
          <ac:picMkLst>
            <pc:docMk/>
            <pc:sldMk cId="3997436683" sldId="258"/>
            <ac:picMk id="9" creationId="{3FEFD8AB-024B-1B06-2805-B37D77CAF6CE}"/>
          </ac:picMkLst>
        </pc:picChg>
        <pc:picChg chg="add del mod">
          <ac:chgData name="Alexandra Montgomery" userId="a5f23681-46ec-49e8-b833-5cf5d4fd877e" providerId="ADAL" clId="{B768141A-1535-4902-9665-F0D7DC97008D}" dt="2024-06-24T10:17:45.017" v="215" actId="21"/>
          <ac:picMkLst>
            <pc:docMk/>
            <pc:sldMk cId="3997436683" sldId="258"/>
            <ac:picMk id="11" creationId="{D60EC4D4-B9BE-1925-132B-0B083A70D089}"/>
          </ac:picMkLst>
        </pc:picChg>
        <pc:picChg chg="add del mod">
          <ac:chgData name="Alexandra Montgomery" userId="a5f23681-46ec-49e8-b833-5cf5d4fd877e" providerId="ADAL" clId="{B768141A-1535-4902-9665-F0D7DC97008D}" dt="2024-06-24T10:17:37.489" v="213" actId="21"/>
          <ac:picMkLst>
            <pc:docMk/>
            <pc:sldMk cId="3997436683" sldId="258"/>
            <ac:picMk id="13" creationId="{AB849A1E-ABDF-4748-6905-55478F4208FF}"/>
          </ac:picMkLst>
        </pc:picChg>
        <pc:picChg chg="add mod">
          <ac:chgData name="Alexandra Montgomery" userId="a5f23681-46ec-49e8-b833-5cf5d4fd877e" providerId="ADAL" clId="{B768141A-1535-4902-9665-F0D7DC97008D}" dt="2024-06-24T10:17:29.006" v="212" actId="1076"/>
          <ac:picMkLst>
            <pc:docMk/>
            <pc:sldMk cId="3997436683" sldId="258"/>
            <ac:picMk id="15" creationId="{75DCE1D8-E80C-4F36-1B2E-C92F7CA68A91}"/>
          </ac:picMkLst>
        </pc:picChg>
        <pc:picChg chg="del mod">
          <ac:chgData name="Alexandra Montgomery" userId="a5f23681-46ec-49e8-b833-5cf5d4fd877e" providerId="ADAL" clId="{B768141A-1535-4902-9665-F0D7DC97008D}" dt="2024-06-24T10:17:17.972" v="208" actId="21"/>
          <ac:picMkLst>
            <pc:docMk/>
            <pc:sldMk cId="3997436683" sldId="258"/>
            <ac:picMk id="50" creationId="{75DCE1D8-E80C-4F36-1B2E-C92F7CA68A91}"/>
          </ac:picMkLst>
        </pc:picChg>
      </pc:sldChg>
      <pc:sldChg chg="addSp delSp modSp mod">
        <pc:chgData name="Alexandra Montgomery" userId="a5f23681-46ec-49e8-b833-5cf5d4fd877e" providerId="ADAL" clId="{B768141A-1535-4902-9665-F0D7DC97008D}" dt="2024-06-24T10:18:28.290" v="224" actId="1076"/>
        <pc:sldMkLst>
          <pc:docMk/>
          <pc:sldMk cId="2612752810" sldId="267"/>
        </pc:sldMkLst>
        <pc:picChg chg="del">
          <ac:chgData name="Alexandra Montgomery" userId="a5f23681-46ec-49e8-b833-5cf5d4fd877e" providerId="ADAL" clId="{B768141A-1535-4902-9665-F0D7DC97008D}" dt="2024-06-24T10:08:55.300" v="87" actId="478"/>
          <ac:picMkLst>
            <pc:docMk/>
            <pc:sldMk cId="2612752810" sldId="267"/>
            <ac:picMk id="3" creationId="{FBE712B7-C153-34BC-F04D-EDA4CD639A03}"/>
          </ac:picMkLst>
        </pc:picChg>
        <pc:picChg chg="add mod">
          <ac:chgData name="Alexandra Montgomery" userId="a5f23681-46ec-49e8-b833-5cf5d4fd877e" providerId="ADAL" clId="{B768141A-1535-4902-9665-F0D7DC97008D}" dt="2024-06-24T10:18:14.740" v="222" actId="1076"/>
          <ac:picMkLst>
            <pc:docMk/>
            <pc:sldMk cId="2612752810" sldId="267"/>
            <ac:picMk id="7" creationId="{9EDD59BF-C924-10A7-056A-5A6D6740467A}"/>
          </ac:picMkLst>
        </pc:picChg>
        <pc:picChg chg="add mod">
          <ac:chgData name="Alexandra Montgomery" userId="a5f23681-46ec-49e8-b833-5cf5d4fd877e" providerId="ADAL" clId="{B768141A-1535-4902-9665-F0D7DC97008D}" dt="2024-06-24T10:18:00.386" v="219" actId="14100"/>
          <ac:picMkLst>
            <pc:docMk/>
            <pc:sldMk cId="2612752810" sldId="267"/>
            <ac:picMk id="9" creationId="{3FEFD8AB-024B-1B06-2805-B37D77CAF6CE}"/>
          </ac:picMkLst>
        </pc:picChg>
        <pc:picChg chg="add mod">
          <ac:chgData name="Alexandra Montgomery" userId="a5f23681-46ec-49e8-b833-5cf5d4fd877e" providerId="ADAL" clId="{B768141A-1535-4902-9665-F0D7DC97008D}" dt="2024-06-24T10:18:28.290" v="224" actId="1076"/>
          <ac:picMkLst>
            <pc:docMk/>
            <pc:sldMk cId="2612752810" sldId="267"/>
            <ac:picMk id="11" creationId="{D60EC4D4-B9BE-1925-132B-0B083A70D089}"/>
          </ac:picMkLst>
        </pc:picChg>
        <pc:picChg chg="add mod">
          <ac:chgData name="Alexandra Montgomery" userId="a5f23681-46ec-49e8-b833-5cf5d4fd877e" providerId="ADAL" clId="{B768141A-1535-4902-9665-F0D7DC97008D}" dt="2024-06-24T10:18:20.122" v="223" actId="1076"/>
          <ac:picMkLst>
            <pc:docMk/>
            <pc:sldMk cId="2612752810" sldId="267"/>
            <ac:picMk id="13" creationId="{AB849A1E-ABDF-4748-6905-55478F4208F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1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2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9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6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0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33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3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1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6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82F85-977A-F94F-B145-B967C7A08618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4B73A-86B8-4C40-BA0F-5BF6F19D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0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4"/>
          <p:cNvSpPr txBox="1">
            <a:spLocks/>
          </p:cNvSpPr>
          <p:nvPr/>
        </p:nvSpPr>
        <p:spPr>
          <a:xfrm>
            <a:off x="105791" y="-7954"/>
            <a:ext cx="7181274" cy="31744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Lucida Calligraphy"/>
              </a:rPr>
              <a:t>Year 3 Painting and mixed media: Prehistoric painting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7D4C06-18D4-0FC3-1B7A-B061142DA9A0}"/>
              </a:ext>
            </a:extLst>
          </p:cNvPr>
          <p:cNvSpPr txBox="1"/>
          <p:nvPr/>
        </p:nvSpPr>
        <p:spPr>
          <a:xfrm>
            <a:off x="105791" y="2237984"/>
            <a:ext cx="7538022" cy="2462213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What I will learn now: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 I can m</a:t>
            </a:r>
            <a:r>
              <a:rPr lang="en-GB" sz="1400" b="0" i="0" u="none" strike="noStrike" baseline="0" dirty="0">
                <a:latin typeface="Century Gothic" panose="020B0502020202020204" pitchFamily="34" charset="0"/>
              </a:rPr>
              <a:t>ix a variety of shades of a secondary colour.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 I can m</a:t>
            </a:r>
            <a:r>
              <a:rPr lang="en-GB" sz="1400" b="0" i="0" u="none" strike="noStrike" baseline="0" dirty="0">
                <a:latin typeface="Century Gothic" panose="020B0502020202020204" pitchFamily="34" charset="0"/>
              </a:rPr>
              <a:t>ake choices about amounts of paint to use when mixing a particular colour.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I can m</a:t>
            </a:r>
            <a:r>
              <a:rPr lang="en-GB" sz="1400" b="0" i="0" u="none" strike="noStrike" baseline="0" dirty="0">
                <a:latin typeface="Century Gothic" panose="020B0502020202020204" pitchFamily="34" charset="0"/>
              </a:rPr>
              <a:t>atch colours seen around me.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I can c</a:t>
            </a:r>
            <a:r>
              <a:rPr lang="en-GB" sz="1400" b="0" i="0" u="none" strike="noStrike" baseline="0" dirty="0">
                <a:latin typeface="Century Gothic" panose="020B0502020202020204" pitchFamily="34" charset="0"/>
              </a:rPr>
              <a:t>reate texture using different painting tools.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I can m</a:t>
            </a:r>
            <a:r>
              <a:rPr lang="en-GB" sz="1400" b="0" i="0" u="none" strike="noStrike" baseline="0" dirty="0">
                <a:latin typeface="Century Gothic" panose="020B0502020202020204" pitchFamily="34" charset="0"/>
              </a:rPr>
              <a:t>ake textured paper to use in a collage.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I can c</a:t>
            </a:r>
            <a:r>
              <a:rPr lang="en-GB" sz="1400" b="0" i="0" u="none" strike="noStrike" baseline="0" dirty="0">
                <a:latin typeface="Century Gothic" panose="020B0502020202020204" pitchFamily="34" charset="0"/>
              </a:rPr>
              <a:t>hoose and shape collage materials </a:t>
            </a:r>
            <a:r>
              <a:rPr lang="en-GB" sz="1400" b="0" i="0" u="none" strike="noStrike" baseline="0" dirty="0" err="1">
                <a:latin typeface="Century Gothic" panose="020B0502020202020204" pitchFamily="34" charset="0"/>
              </a:rPr>
              <a:t>eg</a:t>
            </a:r>
            <a:r>
              <a:rPr lang="en-GB" sz="1400" dirty="0">
                <a:latin typeface="Century Gothic" panose="020B0502020202020204" pitchFamily="34" charset="0"/>
              </a:rPr>
              <a:t> </a:t>
            </a:r>
            <a:r>
              <a:rPr lang="en-GB" sz="1400" b="0" i="0" u="none" strike="noStrike" baseline="0" dirty="0">
                <a:latin typeface="Century Gothic" panose="020B0502020202020204" pitchFamily="34" charset="0"/>
              </a:rPr>
              <a:t>cutting, tearing.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I can c</a:t>
            </a:r>
            <a:r>
              <a:rPr lang="en-GB" sz="1400" b="0" i="0" u="none" strike="noStrike" baseline="0" dirty="0">
                <a:latin typeface="Century Gothic" panose="020B0502020202020204" pitchFamily="34" charset="0"/>
              </a:rPr>
              <a:t>ompose a collage, arranging and overlapping pieces for contrast and effect.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400" dirty="0">
                <a:latin typeface="Century Gothic" panose="020B0502020202020204" pitchFamily="34" charset="0"/>
              </a:rPr>
              <a:t>I can a</a:t>
            </a:r>
            <a:r>
              <a:rPr lang="en-GB" sz="1400" b="0" i="0" u="none" strike="noStrike" baseline="0" dirty="0">
                <a:latin typeface="Century Gothic" panose="020B0502020202020204" pitchFamily="34" charset="0"/>
              </a:rPr>
              <a:t>dd painted detail to a collage to enhance/improve it.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721764-9197-7E16-A2A6-8E0D534930ED}"/>
              </a:ext>
            </a:extLst>
          </p:cNvPr>
          <p:cNvSpPr txBox="1"/>
          <p:nvPr/>
        </p:nvSpPr>
        <p:spPr>
          <a:xfrm>
            <a:off x="126003" y="4838897"/>
            <a:ext cx="7538022" cy="1754326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What I will learn next: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m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ix a tint and a shade by adding</a:t>
            </a:r>
          </a:p>
          <a:p>
            <a:pPr algn="l"/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black or white.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u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se tints and shades of a colour to create a 3D effect when painting.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a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pply paint using different techniques </a:t>
            </a:r>
            <a:r>
              <a:rPr lang="en-GB" sz="1200" b="0" i="0" u="none" strike="noStrike" baseline="0" dirty="0" err="1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eg.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 stippling, dabbing, washing.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c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hoose suitable painting tools.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a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rrange objects to create a still life composition.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p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lan a painting by drawing first.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o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rganise painting equipment independently, making choices about tools and materials.</a:t>
            </a:r>
            <a:endParaRPr lang="en-GB" sz="1200" dirty="0">
              <a:solidFill>
                <a:schemeClr val="bg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E00C6C-85B1-D105-F06E-E6CBFEF82FC9}"/>
              </a:ext>
            </a:extLst>
          </p:cNvPr>
          <p:cNvSpPr txBox="1"/>
          <p:nvPr/>
        </p:nvSpPr>
        <p:spPr>
          <a:xfrm>
            <a:off x="126003" y="344959"/>
            <a:ext cx="7517810" cy="1754326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b="1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What I already know: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 I can m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ix a variety of shades of a secondary colour.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 I can m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ake choices about amounts of paint to use when mixing a particular colour.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m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atch colours seen around me.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c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reate texture using different painting tools.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m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ake textured paper to use in a collage.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c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hoose and shape collage materials </a:t>
            </a:r>
            <a:r>
              <a:rPr lang="en-GB" sz="1200" b="0" i="0" u="none" strike="noStrike" baseline="0" dirty="0" err="1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eg</a:t>
            </a: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cutting, tearing.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c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ompose a collage, arranging and overlapping pieces for contrast and effect.</a:t>
            </a:r>
          </a:p>
          <a:p>
            <a:pPr marL="171450" indent="-171450" algn="l">
              <a:buFont typeface="Wingdings" panose="05000000000000000000" pitchFamily="2" charset="2"/>
              <a:buChar char="q"/>
            </a:pPr>
            <a:r>
              <a:rPr lang="en-GB" sz="120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I can a</a:t>
            </a:r>
            <a:r>
              <a:rPr lang="en-GB" sz="1200" b="0" i="0" u="none" strike="noStrike" baseline="0" dirty="0">
                <a:solidFill>
                  <a:schemeClr val="bg1">
                    <a:lumMod val="75000"/>
                  </a:schemeClr>
                </a:solidFill>
                <a:latin typeface="Century Gothic" panose="020B0502020202020204" pitchFamily="34" charset="0"/>
              </a:rPr>
              <a:t>dd painted detail to a collage to enhance/improve it.</a:t>
            </a:r>
            <a:endParaRPr lang="en-GB" sz="1200" b="1" dirty="0">
              <a:solidFill>
                <a:schemeClr val="bg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75DCE1D8-E80C-4F36-1B2E-C92F7CA68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736" y="436433"/>
            <a:ext cx="946192" cy="1169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436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>
            <a:extLst>
              <a:ext uri="{FF2B5EF4-FFF2-40B4-BE49-F238E27FC236}">
                <a16:creationId xmlns:a16="http://schemas.microsoft.com/office/drawing/2014/main" id="{4EA31A87-A3BD-AFE2-3B90-71A0115E6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775" y="162034"/>
            <a:ext cx="779203" cy="96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EDD59BF-C924-10A7-056A-5A6D67404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692" y="304909"/>
            <a:ext cx="5729141" cy="25811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FEFD8AB-024B-1B06-2805-B37D77CAF6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692" y="3177201"/>
            <a:ext cx="5712758" cy="352794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B849A1E-ABDF-4748-6905-55478F4208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1883" y="1390365"/>
            <a:ext cx="3048425" cy="203863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60EC4D4-B9BE-1925-132B-0B083A70D0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2833" y="3926617"/>
            <a:ext cx="3029373" cy="202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752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0546DBFAC5DD419D4ADCD1C311A734" ma:contentTypeVersion="15" ma:contentTypeDescription="Create a new document." ma:contentTypeScope="" ma:versionID="5bf004d7fd156171c2d9831f7ff3910d">
  <xsd:schema xmlns:xsd="http://www.w3.org/2001/XMLSchema" xmlns:xs="http://www.w3.org/2001/XMLSchema" xmlns:p="http://schemas.microsoft.com/office/2006/metadata/properties" xmlns:ns3="05056dbd-1e25-4534-bb39-3336539d9e3f" xmlns:ns4="0b2e041f-ad65-43ca-8ce8-81d07c3ed0f6" targetNamespace="http://schemas.microsoft.com/office/2006/metadata/properties" ma:root="true" ma:fieldsID="df50383365a19aad41e9de30208af1a5" ns3:_="" ns4:_="">
    <xsd:import namespace="05056dbd-1e25-4534-bb39-3336539d9e3f"/>
    <xsd:import namespace="0b2e041f-ad65-43ca-8ce8-81d07c3ed0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56dbd-1e25-4534-bb39-3336539d9e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2e041f-ad65-43ca-8ce8-81d07c3ed0f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5056dbd-1e25-4534-bb39-3336539d9e3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70636D-0AB4-4005-916D-5B1D8201CD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056dbd-1e25-4534-bb39-3336539d9e3f"/>
    <ds:schemaRef ds:uri="0b2e041f-ad65-43ca-8ce8-81d07c3ed0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3F2409-0EB1-4721-94D3-B7571148C81B}">
  <ds:schemaRefs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0b2e041f-ad65-43ca-8ce8-81d07c3ed0f6"/>
    <ds:schemaRef ds:uri="05056dbd-1e25-4534-bb39-3336539d9e3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4A10BFA-8BEC-4DF2-BC6C-CC8FEA3CE5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8082</TotalTime>
  <Words>311</Words>
  <Application>Microsoft Office PowerPoint</Application>
  <PresentationFormat>On-screen Show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elements of Art</dc:title>
  <dc:creator>Alex Olsen</dc:creator>
  <cp:lastModifiedBy>Alexandra Montgomery</cp:lastModifiedBy>
  <cp:revision>72</cp:revision>
  <cp:lastPrinted>2023-07-05T14:55:03Z</cp:lastPrinted>
  <dcterms:created xsi:type="dcterms:W3CDTF">2020-12-03T10:43:41Z</dcterms:created>
  <dcterms:modified xsi:type="dcterms:W3CDTF">2024-06-24T10:18:39Z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0x010100010546DBFAC5DD419D4ADCD1C311A734</vt:lpwstr>
  </property>
</Properties>
</file>