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2" r:id="rId3"/>
    <p:sldId id="261" r:id="rId4"/>
    <p:sldId id="263" r:id="rId5"/>
    <p:sldId id="267" r:id="rId6"/>
    <p:sldId id="264" r:id="rId7"/>
    <p:sldId id="268" r:id="rId8"/>
    <p:sldId id="266" r:id="rId9"/>
    <p:sldId id="269" r:id="rId10"/>
    <p:sldId id="265" r:id="rId11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78277" autoAdjust="0"/>
  </p:normalViewPr>
  <p:slideViewPr>
    <p:cSldViewPr snapToGrid="0">
      <p:cViewPr varScale="1">
        <p:scale>
          <a:sx n="76" d="100"/>
          <a:sy n="76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FBFC-A3C5-480B-80C9-70C3742332A8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5CD94-A7E6-4BEE-BCD2-40737F4C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3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Summer 2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2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Autumn 1 (page 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6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Autumn 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5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Spring 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7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Spring 1 (page 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5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Spring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6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Spring 2 (page 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8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Summer 1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7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Summer 2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5CD94-A7E6-4BEE-BCD2-40737F4C22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8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0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0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4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0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0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1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5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2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906C9-5550-452D-8796-5883DE52B47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D92D0-090B-442B-B335-FFFE27DF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8B230-277E-B2D1-4416-2A5C3790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228F6B3-18AD-8366-5B9C-61AE09259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40406"/>
              </p:ext>
            </p:extLst>
          </p:nvPr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75"/>
                        </a:lnSpc>
                        <a:buNone/>
                      </a:pPr>
                      <a:r>
                        <a:rPr lang="en-GB" sz="1100" dirty="0">
                          <a:latin typeface="Century Gothic" pitchFamily="34"/>
                        </a:rPr>
                        <a:t>Why doesn't Christianity always look the same? </a:t>
                      </a:r>
                      <a:endParaRPr lang="en-GB" sz="13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641055-FAE9-8A8C-76A4-3D7754907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49457"/>
              </p:ext>
            </p:extLst>
          </p:nvPr>
        </p:nvGraphicFramePr>
        <p:xfrm>
          <a:off x="180571" y="825009"/>
          <a:ext cx="2326764" cy="22212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26764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 What came before written scripture?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has Biblical Hebrew evolved?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 Is all Arabic the same?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Should prayers be said in their ‘original’ languages?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important are translations of religious scripture?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Why does some religious scripture contain artwork?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D495E5A6-E912-18DB-C6B9-DA5EA8EC2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01580"/>
              </p:ext>
            </p:extLst>
          </p:nvPr>
        </p:nvGraphicFramePr>
        <p:xfrm>
          <a:off x="2564183" y="796500"/>
          <a:ext cx="4478062" cy="21995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78062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4454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investigate how a religion can begin by exploring the story of Pentecost and the start of the Christian church.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the impact of historical figures on the development of Christian beliefs and practices.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find out how Christianity has changed over time by learning about how different groups (denominations) have formed.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how different interpretations of the Bible lead to different Christian beliefs about the Holy Spirit.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compare how Christians show their beliefs by looking at how different denominations practise.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investigate how religions can change by exploring how Christianity continues to develop in the world today.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AAAD095F-EE61-A5CD-D145-192475E83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97501"/>
              </p:ext>
            </p:extLst>
          </p:nvPr>
        </p:nvGraphicFramePr>
        <p:xfrm>
          <a:off x="7160653" y="844050"/>
          <a:ext cx="2572557" cy="21520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313384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183861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does freedom look like?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have beliefs been challenged in the past?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How can light represent standing up for what you believe in?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can inspire people to stand up for their beliefs?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Should we celebrate Bonfire Night?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we stand up for what we believe in?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2265C7F-970E-EFC3-82EC-EA75B37B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49" y="3046257"/>
            <a:ext cx="8147714" cy="3696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2D63-9990-F5F9-25F0-C66173684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5086C-294C-6627-C152-AB639047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29AC64-AA1C-4418-0F75-F90DB3B9D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52321"/>
              </p:ext>
            </p:extLst>
          </p:nvPr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75"/>
                        </a:lnSpc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are some places in the world significant to believers?</a:t>
                      </a:r>
                      <a:endParaRPr lang="en-GB" sz="11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260DA6-8F50-879B-944B-D316AAB29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74994"/>
              </p:ext>
            </p:extLst>
          </p:nvPr>
        </p:nvGraphicFramePr>
        <p:xfrm>
          <a:off x="180572" y="825009"/>
          <a:ext cx="2850838" cy="18402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50838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are laws created?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is a leader chosen?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Where do religious laws come from?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did Guru Nanak choose a successor?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can someone become a leader?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religious texts be leaders?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aseline="0" dirty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6A4BBDA4-3BD5-48BE-3FA7-9E42E44AB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91556"/>
              </p:ext>
            </p:extLst>
          </p:nvPr>
        </p:nvGraphicFramePr>
        <p:xfrm>
          <a:off x="3088023" y="796500"/>
          <a:ext cx="3896175" cy="20471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96175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4454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consider whether height can make a place significant by exploring mountains.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identify the importance of Jerusalem to some Jewish, Christian and Muslim people.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identify examples of the Sikh Gurus’ teachings by exploring the Harmandir Sahib.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investigate the significance of the River Ganges for religious and non-religious people.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find out about beliefs by investigating relics.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evaluate who should have access to significant places.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6E5095A9-8F31-B329-C06E-0F222E4A1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99809"/>
              </p:ext>
            </p:extLst>
          </p:nvPr>
        </p:nvGraphicFramePr>
        <p:xfrm>
          <a:off x="7160653" y="844051"/>
          <a:ext cx="2572557" cy="17183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165599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some religions believe in the same God?​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might a Jewish person observe Shabbat?​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is Friday night dinner different?​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can a head covering tell us about identity?​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might someone want to cover their hair?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99CA8A0-052F-89F7-DB0A-AA10C4A29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71" y="2894572"/>
            <a:ext cx="7619029" cy="37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BFE34-71B5-6678-F6C8-DF478F63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79"/>
            <a:ext cx="9744501" cy="59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9E54-0E36-906D-1A27-CF92AE65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DFBFB-FDD9-65DF-7902-A5ECED79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55D2B1-F185-C632-B7A1-B933740786FD}"/>
              </a:ext>
            </a:extLst>
          </p:cNvPr>
          <p:cNvGraphicFramePr>
            <a:graphicFrameLocks noGrp="1"/>
          </p:cNvGraphicFramePr>
          <p:nvPr/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75"/>
                        </a:lnSpc>
                        <a:buNone/>
                      </a:pPr>
                      <a:r>
                        <a:rPr lang="en-GB" sz="1100" dirty="0">
                          <a:latin typeface="Century Gothic" pitchFamily="34"/>
                        </a:rPr>
                        <a:t>Why do people have to stand up for what they believe in?</a:t>
                      </a:r>
                      <a:endParaRPr lang="en-GB" sz="13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ACAC03-AEAE-700C-11EA-495755E2C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63496"/>
              </p:ext>
            </p:extLst>
          </p:nvPr>
        </p:nvGraphicFramePr>
        <p:xfrm>
          <a:off x="180572" y="825009"/>
          <a:ext cx="2850838" cy="17183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50838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How did Christianity begin?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How have some significant people influenced Christian practices?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Why are there different denominations?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How is the Bible interpreted differently?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How do different denominations practise?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How is Christianity changing?</a:t>
                      </a:r>
                      <a:br>
                        <a:rPr lang="en-GB" sz="1000" b="0" i="0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GB" sz="1000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6A26C446-CE7F-B759-C717-EE47F3C09063}"/>
              </a:ext>
            </a:extLst>
          </p:cNvPr>
          <p:cNvGraphicFramePr>
            <a:graphicFrameLocks noGrp="1"/>
          </p:cNvGraphicFramePr>
          <p:nvPr/>
        </p:nvGraphicFramePr>
        <p:xfrm>
          <a:off x="3088023" y="796500"/>
          <a:ext cx="3896175" cy="21995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96175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4454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the importance of religious freedom by interpreting news reports.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consider the challenges some religious figures faced by looking at Jewish, Christian and Sikh stories.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why Bandi Chhor Divas is celebrated by many Sikhs. 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consider how the meaning of festivals can differ by exploring the origin of Bonfire Night.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why people stand up for their beliefs using a variety of modern-day scenarios.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how and why people stand up for what they believe in.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666B813B-7059-ECD6-AD31-80E2FE164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82262"/>
              </p:ext>
            </p:extLst>
          </p:nvPr>
        </p:nvGraphicFramePr>
        <p:xfrm>
          <a:off x="7160653" y="844051"/>
          <a:ext cx="2572557" cy="20231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165599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do some people believe in a soul?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some people make up for bad deeds?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If there’s a heaven, what might it be like?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is the purpose of a funeral?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people seek forgiveness in their lives?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some people remember those that have died?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322A5C2-0268-FD96-28D6-BFAC3323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245" b="1477"/>
          <a:stretch>
            <a:fillRect/>
          </a:stretch>
        </p:blipFill>
        <p:spPr>
          <a:xfrm>
            <a:off x="1849306" y="4461393"/>
            <a:ext cx="5869604" cy="22817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803AB-AB93-E544-ACC5-62E28E1858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9464"/>
          <a:stretch>
            <a:fillRect/>
          </a:stretch>
        </p:blipFill>
        <p:spPr>
          <a:xfrm>
            <a:off x="784660" y="3026873"/>
            <a:ext cx="7968816" cy="14617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36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9B93-8560-E5D5-2A42-74C60B9A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CEB24-DADF-D829-0A9A-6B4654C9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0E0DD0-08B9-0066-C619-996CE01FF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32047"/>
              </p:ext>
            </p:extLst>
          </p:nvPr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happens when we die? (Part 1)</a:t>
                      </a:r>
                      <a:endParaRPr lang="en-GB" sz="13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31CD23-DEF5-240D-9C09-D49268480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66823"/>
              </p:ext>
            </p:extLst>
          </p:nvPr>
        </p:nvGraphicFramePr>
        <p:xfrm>
          <a:off x="180572" y="825009"/>
          <a:ext cx="2850838" cy="18707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50838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does freedom look like?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have beliefs been challenged in the past?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How can light represent standing up for what you believe in?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can inspire people to stand up for their beliefs?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Should we celebrate Bonfire Night?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we stand up for what we believe in?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EE12EF5B-C281-29A4-BAFD-66C5D739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80354"/>
              </p:ext>
            </p:extLst>
          </p:nvPr>
        </p:nvGraphicFramePr>
        <p:xfrm>
          <a:off x="3088023" y="796500"/>
          <a:ext cx="3896175" cy="23519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96175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4454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the significance of the soul in people’s beliefs about the afterlife and its role in Abrahamic worldviews.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some Jewish beliefs about death through the concept of purgatory.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Muslim beliefs about the afterlife by investigating sources.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what funerals can mean in different worldviews.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the role of forgiveness for some people in different worldviews.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the significance of Dia de </a:t>
                      </a:r>
                      <a:r>
                        <a:rPr lang="en-GB" sz="1000" baseline="0" dirty="0" err="1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los</a:t>
                      </a: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 Muertos for some Catholic people.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946C5C99-5DFC-1F82-BDD7-44A5AD88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32456"/>
              </p:ext>
            </p:extLst>
          </p:nvPr>
        </p:nvGraphicFramePr>
        <p:xfrm>
          <a:off x="7160653" y="844051"/>
          <a:ext cx="2572557" cy="15659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165599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If there is a soul, where does it go?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is samsara?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might someone reach moksha?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can people find comfort after death?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is nirvana?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does enlightenment look like?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18E1E1C-9F22-9CF4-9D4C-ECDEC528A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2" y="3326091"/>
            <a:ext cx="9552638" cy="29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9970C-8746-8A06-2C07-25936916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010648"/>
            <a:ext cx="8534400" cy="3680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5D1F5-7FF6-ED0A-29A7-66EA64BD9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41404"/>
            <a:ext cx="8382000" cy="28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AF071-D266-A12A-16C9-DCC8E9EB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45A30-9971-2456-D645-D4CCD9B3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B6AA8F-BB3F-9E0B-8633-E13BE05E9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8512"/>
              </p:ext>
            </p:extLst>
          </p:nvPr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happens when we die? (Part 2)</a:t>
                      </a:r>
                      <a:endParaRPr lang="en-GB" sz="18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1A746A-BB5F-31FA-B88A-5AE8E9E57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83853"/>
              </p:ext>
            </p:extLst>
          </p:nvPr>
        </p:nvGraphicFramePr>
        <p:xfrm>
          <a:off x="208461" y="820066"/>
          <a:ext cx="2850838" cy="21907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50838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do some people believe in a soul?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some people make up for bad deeds?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If there’s a heaven, what might it be like?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is the purpose of a funeral?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people seek forgiveness in their lives?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do some people remember those that have died?</a:t>
                      </a:r>
                      <a:endParaRPr lang="en-GB" sz="1000" baseline="0" dirty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DC2D722E-61AC-426A-1B03-713529BDB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73066"/>
              </p:ext>
            </p:extLst>
          </p:nvPr>
        </p:nvGraphicFramePr>
        <p:xfrm>
          <a:off x="3116147" y="813230"/>
          <a:ext cx="3896175" cy="22909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96175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85296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some Dharmic beliefs about the soul.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beliefs about samsara and reincarnation in some Dharmic religions.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factors that may contribute to someone breaking the cycle of reincarnation and samsara by exploring varnas.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describe how certain practices and traditions may help a Sikh person cope with the death of someone.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express ideas about enlightenment based on Buddhist beliefs.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05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express ideas about enlightenment based on Buddhist beliefs.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F8BB6E5E-A63B-2C6D-DC01-26A76B06E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80690"/>
              </p:ext>
            </p:extLst>
          </p:nvPr>
        </p:nvGraphicFramePr>
        <p:xfrm>
          <a:off x="7160653" y="844051"/>
          <a:ext cx="2572557" cy="20231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165599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are laws created?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is a leader chosen?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Where do religious laws come from?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did Guru Nanak choose a successor?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can someone become a leader?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religious texts be leaders?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50AA18D-4849-0593-E5A3-1D6CE7A1B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73" y="3429000"/>
            <a:ext cx="9393854" cy="25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07E81-5EAC-C829-782B-65D39B9A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01600"/>
            <a:ext cx="8204200" cy="2677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33F33-BFF7-A93C-6280-DF7F4795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9" y="2779406"/>
            <a:ext cx="8204200" cy="39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7848-1654-4251-CBF4-96FC3E93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DEF0C-D86F-8CB2-66AE-1BDA9AD4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19" y="46314"/>
            <a:ext cx="620301" cy="76691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AB97D8-711A-A1AB-AE8D-343302D5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35772"/>
              </p:ext>
            </p:extLst>
          </p:nvPr>
        </p:nvGraphicFramePr>
        <p:xfrm>
          <a:off x="512146" y="114873"/>
          <a:ext cx="8543925" cy="6307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3521265512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1950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Rotherhithe Primary- Year 5</a:t>
                      </a:r>
                      <a:endParaRPr lang="en-GB" sz="13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7226" marR="67226" marT="33613" marB="33613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8822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Who should get to be in charge?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55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DB894E-61EA-0411-D56B-D042047DE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00156"/>
              </p:ext>
            </p:extLst>
          </p:nvPr>
        </p:nvGraphicFramePr>
        <p:xfrm>
          <a:off x="180572" y="825009"/>
          <a:ext cx="2850838" cy="19926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50838">
                  <a:extLst>
                    <a:ext uri="{9D8B030D-6E8A-4147-A177-3AD203B41FA5}">
                      <a16:colId xmlns:a16="http://schemas.microsoft.com/office/drawing/2014/main" val="3469371778"/>
                    </a:ext>
                  </a:extLst>
                </a:gridCol>
              </a:tblGrid>
              <a:tr h="201771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 should already know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542745661"/>
                  </a:ext>
                </a:extLst>
              </a:tr>
              <a:tr h="12707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 there is a soul, where does it go?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is samsara?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might someone reach moksha?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How can people find comfort after death?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is nirvana?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does enlightenment look like?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38554248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714B3572-F392-4675-DA23-0BD37FDF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30894"/>
              </p:ext>
            </p:extLst>
          </p:nvPr>
        </p:nvGraphicFramePr>
        <p:xfrm>
          <a:off x="3088023" y="796500"/>
          <a:ext cx="3896175" cy="25653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96175">
                  <a:extLst>
                    <a:ext uri="{9D8B030D-6E8A-4147-A177-3AD203B41FA5}">
                      <a16:colId xmlns:a16="http://schemas.microsoft.com/office/drawing/2014/main" val="1756869002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entury Gothic"/>
                        </a:rPr>
                        <a:t>What will learn in this unit?</a:t>
                      </a:r>
                    </a:p>
                  </a:txBody>
                  <a:tcPr marL="74295" marR="74295" marT="37152" marB="37152">
                    <a:solidFill>
                      <a:srgbClr val="D72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8062"/>
                  </a:ext>
                </a:extLst>
              </a:tr>
              <a:tr h="14454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the creation of laws and teachings within communities.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recognise why there are different ideas about succession in the Muslim worldview.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how some religious laws are created in the Muslim worldview.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understand how Sikh Gurus were selected and the qualities valued in Sikh teachings.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explore leadership qualities through monarchs and religious leaders.</a:t>
                      </a:r>
                    </a:p>
                    <a:p>
                      <a:pPr marL="285750" lvl="0" indent="-285750" algn="l">
                        <a:buSzPct val="100000"/>
                        <a:buFont typeface="Wingdings" pitchFamily="2"/>
                        <a:buChar char="q"/>
                      </a:pP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To explain how the Guru Granth Sahib can be a guiding, living leader in the Sikh worldview.</a:t>
                      </a:r>
                    </a:p>
                  </a:txBody>
                  <a:tcPr marL="74295" marR="74295" marT="37152" marB="37152">
                    <a:solidFill>
                      <a:srgbClr val="FE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824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32D78722-4005-8486-2104-B09A362C5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11591"/>
              </p:ext>
            </p:extLst>
          </p:nvPr>
        </p:nvGraphicFramePr>
        <p:xfrm>
          <a:off x="7160653" y="844051"/>
          <a:ext cx="2572557" cy="17183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2557">
                  <a:extLst>
                    <a:ext uri="{9D8B030D-6E8A-4147-A177-3AD203B41FA5}">
                      <a16:colId xmlns:a16="http://schemas.microsoft.com/office/drawing/2014/main" val="1865597740"/>
                    </a:ext>
                  </a:extLst>
                </a:gridCol>
              </a:tblGrid>
              <a:tr h="165599">
                <a:tc>
                  <a:txBody>
                    <a:bodyPr/>
                    <a:lstStyle/>
                    <a:p>
                      <a:pPr lvl="0" algn="ctr"/>
                      <a:r>
                        <a:rPr lang="en-GB" sz="13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What  I will learn next</a:t>
                      </a: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84405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can make a place significant?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religious events make a place significant?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makes the Harmandir Sahib significant to many Sikhs?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a river be a goddess?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Can relics make a place significant?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Who can visit significant places?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52" marB="37152"/>
                </a:tc>
                <a:extLst>
                  <a:ext uri="{0D108BD9-81ED-4DB2-BD59-A6C34878D82A}">
                    <a16:rowId xmlns:a16="http://schemas.microsoft.com/office/drawing/2014/main" val="11602338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B6DA46-2A31-5457-B155-1E6A698F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302"/>
          <a:stretch>
            <a:fillRect/>
          </a:stretch>
        </p:blipFill>
        <p:spPr>
          <a:xfrm>
            <a:off x="309616" y="3611762"/>
            <a:ext cx="9286767" cy="26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8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F1604-EEAD-6DAC-83B7-E8B183BA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057257"/>
            <a:ext cx="8071578" cy="3562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601D3-4C1C-A684-2C83-929C70EF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807"/>
          <a:stretch>
            <a:fillRect/>
          </a:stretch>
        </p:blipFill>
        <p:spPr>
          <a:xfrm>
            <a:off x="558800" y="237856"/>
            <a:ext cx="8071578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1309</Words>
  <Application>Microsoft Office PowerPoint</Application>
  <PresentationFormat>A4 Paper (210x297 mm)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 Adeyeye (Rotherhithe Primary School)</dc:creator>
  <cp:lastModifiedBy>G Adeyeye (Rotherhithe Primary School)</cp:lastModifiedBy>
  <cp:revision>16</cp:revision>
  <cp:lastPrinted>2025-11-12T16:11:55Z</cp:lastPrinted>
  <dcterms:created xsi:type="dcterms:W3CDTF">2025-07-22T08:30:05Z</dcterms:created>
  <dcterms:modified xsi:type="dcterms:W3CDTF">2025-11-12T17:04:04Z</dcterms:modified>
</cp:coreProperties>
</file>