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C2B5E-D552-3DF9-07CA-7E5FD7094A3B}" v="3" dt="2025-10-01T15:16:38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McTernan (Rotherhithe Primary School)" userId="S::cmcternan@rotherhithe.southwark.sch.uk::3ffe5eb5-749f-40d0-a8ee-94ec0b0229c3" providerId="AD" clId="Web-{F8DC2B5E-D552-3DF9-07CA-7E5FD7094A3B}"/>
    <pc:docChg chg="modSld">
      <pc:chgData name="C McTernan (Rotherhithe Primary School)" userId="S::cmcternan@rotherhithe.southwark.sch.uk::3ffe5eb5-749f-40d0-a8ee-94ec0b0229c3" providerId="AD" clId="Web-{F8DC2B5E-D552-3DF9-07CA-7E5FD7094A3B}" dt="2025-10-01T15:16:36.603" v="1" actId="20577"/>
      <pc:docMkLst>
        <pc:docMk/>
      </pc:docMkLst>
      <pc:sldChg chg="modSp">
        <pc:chgData name="C McTernan (Rotherhithe Primary School)" userId="S::cmcternan@rotherhithe.southwark.sch.uk::3ffe5eb5-749f-40d0-a8ee-94ec0b0229c3" providerId="AD" clId="Web-{F8DC2B5E-D552-3DF9-07CA-7E5FD7094A3B}" dt="2025-10-01T15:16:36.603" v="1" actId="20577"/>
        <pc:sldMkLst>
          <pc:docMk/>
          <pc:sldMk cId="3343244833" sldId="260"/>
        </pc:sldMkLst>
        <pc:spChg chg="mod">
          <ac:chgData name="C McTernan (Rotherhithe Primary School)" userId="S::cmcternan@rotherhithe.southwark.sch.uk::3ffe5eb5-749f-40d0-a8ee-94ec0b0229c3" providerId="AD" clId="Web-{F8DC2B5E-D552-3DF9-07CA-7E5FD7094A3B}" dt="2025-10-01T15:16:36.603" v="1" actId="20577"/>
          <ac:spMkLst>
            <pc:docMk/>
            <pc:sldMk cId="3343244833" sldId="260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47530" y="189318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75822" y="92580"/>
            <a:ext cx="529125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6 Electrical Systems – Doodlers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3608" y="5365266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1308492" y="4960196"/>
            <a:ext cx="1630283" cy="265834"/>
          </a:xfrm>
          <a:prstGeom prst="rect">
            <a:avLst/>
          </a:prstGeom>
          <a:solidFill>
            <a:srgbClr val="DB485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rgbClr val="FFFFFF"/>
                </a:solidFill>
                <a:latin typeface="Century Gothic"/>
                <a:cs typeface="Century Gothic"/>
              </a:rPr>
              <a:t>Check it out!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CCFC4-1FF2-0E28-90AF-96468AFE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8" y="747126"/>
            <a:ext cx="6281282" cy="4111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C244A1-2E41-5C5D-E56B-58F8B586B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847" y="4955348"/>
            <a:ext cx="3529209" cy="1905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23A6B-AB28-60EF-89F8-069A5E1D4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94" y="574109"/>
            <a:ext cx="4062879" cy="6263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215CCC-D5E2-1718-1D5A-08CEC4331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005" y="236180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1410" y="441770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98011" y="118637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661" y="8942"/>
            <a:ext cx="5385233" cy="5579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6 Digital World–  Navigating the world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45079-2070-3E01-40FE-1CF345C3B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" y="682389"/>
            <a:ext cx="5168886" cy="4299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F2A6E-2BBA-EB47-2E21-5C599B1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1" y="5031190"/>
            <a:ext cx="3767920" cy="1822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AC480-A655-AB45-9529-4A773DABC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496" y="432178"/>
            <a:ext cx="4874769" cy="6380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215CCC-D5E2-1718-1D5A-08CEC4331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4589" y="118637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3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8694" y="3649384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4704880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6 Food – Come dine with me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313255" y="5697617"/>
            <a:ext cx="1630283" cy="265834"/>
          </a:xfrm>
          <a:prstGeom prst="rect">
            <a:avLst/>
          </a:prstGeom>
          <a:solidFill>
            <a:srgbClr val="DB485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>
                <a:solidFill>
                  <a:srgbClr val="FFFFFF"/>
                </a:solidFill>
                <a:latin typeface="Century Gothic"/>
                <a:cs typeface="Century Gothic"/>
              </a:rPr>
              <a:t>Did you know?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7" y="840854"/>
            <a:ext cx="6021351" cy="4856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748" y="555501"/>
            <a:ext cx="2982495" cy="6230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06" y="5972868"/>
            <a:ext cx="5638800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28" y="5662830"/>
            <a:ext cx="1451754" cy="1122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319" y="226288"/>
            <a:ext cx="1158340" cy="329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15CCC-D5E2-1718-1D5A-08CEC4331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9971" y="226288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D99BCF30-C11A-477D-9721-D0BD8EC4A0B0}">
  <ds:schemaRefs>
    <ds:schemaRef ds:uri="54d3de96-1e39-49c4-81c1-27b5a60193ca"/>
    <ds:schemaRef ds:uri="6f49690c-def7-4262-a2a7-c674cb9a0db9"/>
    <ds:schemaRef ds:uri="b42ab54c-3ccc-420f-9dec-d8557292fe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AAFE87-9EF4-448B-A715-F1ED7DEB0E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82CF06-2BCB-4C8D-A2B9-27C5D90EE8B3}">
  <ds:schemaRefs>
    <ds:schemaRef ds:uri="6f49690c-def7-4262-a2a7-c674cb9a0db9"/>
    <ds:schemaRef ds:uri="b42ab54c-3ccc-420f-9dec-d8557292fef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 McTernan (Rotherhithe Primary School)</cp:lastModifiedBy>
  <cp:revision>4</cp:revision>
  <dcterms:created xsi:type="dcterms:W3CDTF">2021-02-12T13:54:53Z</dcterms:created>
  <dcterms:modified xsi:type="dcterms:W3CDTF">2025-10-01T15:16:46Z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