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859"/>
    <a:srgbClr val="E26678"/>
    <a:srgbClr val="BA3179"/>
    <a:srgbClr val="009CB4"/>
    <a:srgbClr val="BA2A54"/>
    <a:srgbClr val="F37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2626E-51A3-5D7E-AC03-B34521338033}" v="4" dt="2025-10-01T15:17:02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McTernan (Rotherhithe Primary School)" userId="S::cmcternan@rotherhithe.southwark.sch.uk::3ffe5eb5-749f-40d0-a8ee-94ec0b0229c3" providerId="AD" clId="Web-{3AE2626E-51A3-5D7E-AC03-B34521338033}"/>
    <pc:docChg chg="modSld">
      <pc:chgData name="C McTernan (Rotherhithe Primary School)" userId="S::cmcternan@rotherhithe.southwark.sch.uk::3ffe5eb5-749f-40d0-a8ee-94ec0b0229c3" providerId="AD" clId="Web-{3AE2626E-51A3-5D7E-AC03-B34521338033}" dt="2025-10-01T15:17:01.877" v="2" actId="1076"/>
      <pc:docMkLst>
        <pc:docMk/>
      </pc:docMkLst>
      <pc:sldChg chg="addSp delSp modSp">
        <pc:chgData name="C McTernan (Rotherhithe Primary School)" userId="S::cmcternan@rotherhithe.southwark.sch.uk::3ffe5eb5-749f-40d0-a8ee-94ec0b0229c3" providerId="AD" clId="Web-{3AE2626E-51A3-5D7E-AC03-B34521338033}" dt="2025-10-01T15:17:01.877" v="2" actId="1076"/>
        <pc:sldMkLst>
          <pc:docMk/>
          <pc:sldMk cId="3343244833" sldId="260"/>
        </pc:sldMkLst>
        <pc:picChg chg="add mod">
          <ac:chgData name="C McTernan (Rotherhithe Primary School)" userId="S::cmcternan@rotherhithe.southwark.sch.uk::3ffe5eb5-749f-40d0-a8ee-94ec0b0229c3" providerId="AD" clId="Web-{3AE2626E-51A3-5D7E-AC03-B34521338033}" dt="2025-10-01T15:17:01.877" v="2" actId="1076"/>
          <ac:picMkLst>
            <pc:docMk/>
            <pc:sldMk cId="3343244833" sldId="260"/>
            <ac:picMk id="2" creationId="{7FDE2AC7-A936-F043-F23C-F22DCB70EDB4}"/>
          </ac:picMkLst>
        </pc:picChg>
        <pc:picChg chg="del">
          <ac:chgData name="C McTernan (Rotherhithe Primary School)" userId="S::cmcternan@rotherhithe.southwark.sch.uk::3ffe5eb5-749f-40d0-a8ee-94ec0b0229c3" providerId="AD" clId="Web-{3AE2626E-51A3-5D7E-AC03-B34521338033}" dt="2025-10-01T15:16:58.283" v="0"/>
          <ac:picMkLst>
            <pc:docMk/>
            <pc:sldMk cId="3343244833" sldId="260"/>
            <ac:picMk id="1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1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5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6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0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3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8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47530" y="189318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75822" y="92580"/>
            <a:ext cx="5291251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5 Structures - Bridges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D3A953-68FA-42DA-1B70-2D87B77FD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063" y="135601"/>
            <a:ext cx="445047" cy="737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61627E-A1A9-27A4-7953-3E9295300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96" y="977056"/>
            <a:ext cx="5097572" cy="5788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E32ADB-2C83-59DD-F791-C7FD6F803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530" y="504441"/>
            <a:ext cx="3736336" cy="606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4777" y="494890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5 Textiles - Bags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215CCC-D5E2-1718-1D5A-08CEC433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547" y="173142"/>
            <a:ext cx="445047" cy="737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80DFCE-B48B-D162-FFC3-8A40AD91B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28" y="907085"/>
            <a:ext cx="3972479" cy="4172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E2CD27-CEDB-57CB-7A04-304089C81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521" y="173142"/>
            <a:ext cx="3438984" cy="4790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EB9687-AF43-F3C2-A56A-DDD5A1327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400" y="1191409"/>
            <a:ext cx="3820058" cy="41058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7C91C2-9ECF-0B7D-3A1C-382629F61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77" y="5000361"/>
            <a:ext cx="2776087" cy="18281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51AAA0-4A2B-F051-D238-943430C940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913" y="5004592"/>
            <a:ext cx="2742230" cy="18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6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88694" y="3649384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4704880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5 Food – What could be healthier?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18" y="879990"/>
            <a:ext cx="5886450" cy="2733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9" y="3905029"/>
            <a:ext cx="5301216" cy="26333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618" y="621643"/>
            <a:ext cx="3819525" cy="5972175"/>
          </a:xfrm>
          <a:prstGeom prst="rect">
            <a:avLst/>
          </a:prstGeom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7681618" y="166364"/>
            <a:ext cx="2472475" cy="265834"/>
          </a:xfrm>
          <a:prstGeom prst="rect">
            <a:avLst/>
          </a:prstGeom>
          <a:solidFill>
            <a:srgbClr val="DB485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The Farm to Fork Process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22" y="6527724"/>
            <a:ext cx="6974958" cy="302065"/>
          </a:xfrm>
          <a:prstGeom prst="rect">
            <a:avLst/>
          </a:prstGeom>
        </p:spPr>
      </p:pic>
      <p:pic>
        <p:nvPicPr>
          <p:cNvPr id="2" name="Picture 1" descr="A logo with a ribbon and anchor&#10;&#10;AI-generated content may be incorrect.">
            <a:extLst>
              <a:ext uri="{FF2B5EF4-FFF2-40B4-BE49-F238E27FC236}">
                <a16:creationId xmlns:a16="http://schemas.microsoft.com/office/drawing/2014/main" id="{7FDE2AC7-A936-F043-F23C-F22DCB70E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4733" y="136467"/>
            <a:ext cx="4572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4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9" ma:contentTypeDescription="Create a new document." ma:contentTypeScope="" ma:versionID="2f2d041f7a1e53d003f8829a40fe313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80241b08f1f78036f535c90b1a9edf75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290C0-EF62-4ABE-AD55-A761B3E11D87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customXml/itemProps2.xml><?xml version="1.0" encoding="utf-8"?>
<ds:datastoreItem xmlns:ds="http://schemas.openxmlformats.org/officeDocument/2006/customXml" ds:itemID="{DA94DD26-DCAC-4CAF-AA25-575D7F9278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F29A81-6077-4C2A-A06D-CE1A5B50C8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34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Vocabulary</vt:lpstr>
      <vt:lpstr>Vocabulary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a.montgomery</dc:creator>
  <cp:lastModifiedBy>C McTernan (Rotherhithe Primary School)</cp:lastModifiedBy>
  <cp:revision>17</cp:revision>
  <dcterms:created xsi:type="dcterms:W3CDTF">2021-02-12T13:54:53Z</dcterms:created>
  <dcterms:modified xsi:type="dcterms:W3CDTF">2025-10-01T15:17:10Z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MediaServiceImageTags">
    <vt:lpwstr/>
  </property>
</Properties>
</file>