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53"/>
  </p:normalViewPr>
  <p:slideViewPr>
    <p:cSldViewPr snapToGrid="0" snapToObjects="1">
      <p:cViewPr varScale="1">
        <p:scale>
          <a:sx n="68" d="100"/>
          <a:sy n="68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2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2F85-977A-F94F-B145-B967C7A08618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105791" y="-7954"/>
            <a:ext cx="7181274" cy="3174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u="sng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4 </a:t>
            </a:r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Sculpture and 3D: Mega materials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60EC2E-E691-B977-4E55-A51DB452622C}"/>
              </a:ext>
            </a:extLst>
          </p:cNvPr>
          <p:cNvSpPr txBox="1"/>
          <p:nvPr/>
        </p:nvSpPr>
        <p:spPr>
          <a:xfrm>
            <a:off x="173737" y="417025"/>
            <a:ext cx="1997331" cy="2431435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r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oll paper tubes and attach them to a base securely.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ake choices about their sculpture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s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hape paper strips in a variety of ways to make 3D drawings.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I can glue strips to a base in an interesting arrangement, overlapping some strips to add interest.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w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ork successfully with others</a:t>
            </a:r>
            <a:endParaRPr lang="en-GB" sz="10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0" name="Picture 2">
            <a:extLst>
              <a:ext uri="{FF2B5EF4-FFF2-40B4-BE49-F238E27FC236}">
                <a16:creationId xmlns:a16="http://schemas.microsoft.com/office/drawing/2014/main" id="{75DCE1D8-E80C-4F36-1B2E-C92F7CA68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068" y="430567"/>
            <a:ext cx="594152" cy="73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984C551-A40F-E98E-3D1D-F56A6BEAFE99}"/>
              </a:ext>
            </a:extLst>
          </p:cNvPr>
          <p:cNvSpPr txBox="1"/>
          <p:nvPr/>
        </p:nvSpPr>
        <p:spPr>
          <a:xfrm>
            <a:off x="105791" y="3042426"/>
            <a:ext cx="2518537" cy="3508653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reate a sculpture to express myself in a literal or symbolic way.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I can suggest ways to represent memories through imagery, shapes and colours.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d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raw a composition of shapes developed from initial ideas to form a plan for a sculpture.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I can talk about artists’ work and explain what they might use in their own work.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p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roduce a clear sketchbook idea for a sculpture, including written notes and drawings to show their methods and materials needed.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s</a:t>
            </a: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uccessfully translate plans to a 3D sculpture.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0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I can identify and make improvements to my work.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C1353A-8BC6-1B87-BC67-D864753E6660}"/>
              </a:ext>
            </a:extLst>
          </p:cNvPr>
          <p:cNvSpPr txBox="1"/>
          <p:nvPr/>
        </p:nvSpPr>
        <p:spPr>
          <a:xfrm>
            <a:off x="2863430" y="324692"/>
            <a:ext cx="6106833" cy="2523768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What I will learn now: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I can use familiar shapes to create simple 3D drawings and describe the shapes used.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d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raw a simple design with consideration for how its shape could be cut from soap.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t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ransfer a drawn idea successfully to a soap carving.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ake informed choices about their use of tools.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bend wire to follow a simple template, adding details for stability and aesthetics.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reate a shadow sculpture using block lettering in the style of </a:t>
            </a:r>
            <a:r>
              <a:rPr lang="en-GB" sz="1200" b="0" i="0" dirty="0" err="1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Sokari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 Douglas Camp.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rgbClr val="222222"/>
                </a:solidFill>
                <a:latin typeface="Century Gothic" panose="020B0502020202020204" pitchFamily="34" charset="0"/>
              </a:rPr>
              <a:t>I can e</a:t>
            </a:r>
            <a:r>
              <a:rPr lang="en-GB" sz="12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xplore different ways to join materials to create a 3D outcome, making considered choices about the placement of materials.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803D5-2418-E252-D277-2A9F1EF8F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3431" y="2928617"/>
            <a:ext cx="6106833" cy="373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>
            <a:extLst>
              <a:ext uri="{FF2B5EF4-FFF2-40B4-BE49-F238E27FC236}">
                <a16:creationId xmlns:a16="http://schemas.microsoft.com/office/drawing/2014/main" id="{4EA31A87-A3BD-AFE2-3B90-71A0115E6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775" y="162034"/>
            <a:ext cx="779203" cy="96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E712B7-C153-34BC-F04D-EDA4CD639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8" y="1285722"/>
            <a:ext cx="8967043" cy="547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5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056dbd-1e25-4534-bb39-3336539d9e3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546DBFAC5DD419D4ADCD1C311A734" ma:contentTypeVersion="15" ma:contentTypeDescription="Create a new document." ma:contentTypeScope="" ma:versionID="5bf004d7fd156171c2d9831f7ff3910d">
  <xsd:schema xmlns:xsd="http://www.w3.org/2001/XMLSchema" xmlns:xs="http://www.w3.org/2001/XMLSchema" xmlns:p="http://schemas.microsoft.com/office/2006/metadata/properties" xmlns:ns3="05056dbd-1e25-4534-bb39-3336539d9e3f" xmlns:ns4="0b2e041f-ad65-43ca-8ce8-81d07c3ed0f6" targetNamespace="http://schemas.microsoft.com/office/2006/metadata/properties" ma:root="true" ma:fieldsID="df50383365a19aad41e9de30208af1a5" ns3:_="" ns4:_="">
    <xsd:import namespace="05056dbd-1e25-4534-bb39-3336539d9e3f"/>
    <xsd:import namespace="0b2e041f-ad65-43ca-8ce8-81d07c3ed0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56dbd-1e25-4534-bb39-3336539d9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e041f-ad65-43ca-8ce8-81d07c3ed0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3F2409-0EB1-4721-94D3-B7571148C81B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b2e041f-ad65-43ca-8ce8-81d07c3ed0f6"/>
    <ds:schemaRef ds:uri="05056dbd-1e25-4534-bb39-3336539d9e3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70636D-0AB4-4005-916D-5B1D8201C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056dbd-1e25-4534-bb39-3336539d9e3f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A10BFA-8BEC-4DF2-BC6C-CC8FEA3CE5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8069</TotalTime>
  <Words>309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elements of Art</dc:title>
  <dc:creator>Alex Olsen</dc:creator>
  <cp:lastModifiedBy>A Montgomery (Rotherhithe Primary School)</cp:lastModifiedBy>
  <cp:revision>73</cp:revision>
  <cp:lastPrinted>2023-07-05T14:55:03Z</cp:lastPrinted>
  <dcterms:created xsi:type="dcterms:W3CDTF">2020-12-03T10:43:41Z</dcterms:created>
  <dcterms:modified xsi:type="dcterms:W3CDTF">2025-10-06T11:16:42Z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0x010100010546DBFAC5DD419D4ADCD1C311A734</vt:lpwstr>
  </property>
</Properties>
</file>