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59" r:id="rId6"/>
    <p:sldId id="26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4859"/>
    <a:srgbClr val="E26678"/>
    <a:srgbClr val="BA3179"/>
    <a:srgbClr val="009CB4"/>
    <a:srgbClr val="BA2A54"/>
    <a:srgbClr val="F37E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7431858-A084-FD94-8359-F43BA9576FFF}" v="5" dt="2025-10-01T15:17:12.7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519" autoAdjust="0"/>
    <p:restoredTop sz="94660"/>
  </p:normalViewPr>
  <p:slideViewPr>
    <p:cSldViewPr snapToGrid="0">
      <p:cViewPr varScale="1">
        <p:scale>
          <a:sx n="72" d="100"/>
          <a:sy n="72" d="100"/>
        </p:scale>
        <p:origin x="70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 McTernan (Rotherhithe Primary School)" userId="S::cmcternan@rotherhithe.southwark.sch.uk::3ffe5eb5-749f-40d0-a8ee-94ec0b0229c3" providerId="AD" clId="Web-{97431858-A084-FD94-8359-F43BA9576FFF}"/>
    <pc:docChg chg="modSld">
      <pc:chgData name="C McTernan (Rotherhithe Primary School)" userId="S::cmcternan@rotherhithe.southwark.sch.uk::3ffe5eb5-749f-40d0-a8ee-94ec0b0229c3" providerId="AD" clId="Web-{97431858-A084-FD94-8359-F43BA9576FFF}" dt="2025-10-01T15:17:11.603" v="2"/>
      <pc:docMkLst>
        <pc:docMk/>
      </pc:docMkLst>
      <pc:sldChg chg="addSp delSp modSp">
        <pc:chgData name="C McTernan (Rotherhithe Primary School)" userId="S::cmcternan@rotherhithe.southwark.sch.uk::3ffe5eb5-749f-40d0-a8ee-94ec0b0229c3" providerId="AD" clId="Web-{97431858-A084-FD94-8359-F43BA9576FFF}" dt="2025-10-01T15:17:11.603" v="2"/>
        <pc:sldMkLst>
          <pc:docMk/>
          <pc:sldMk cId="3343244833" sldId="260"/>
        </pc:sldMkLst>
        <pc:spChg chg="mod">
          <ac:chgData name="C McTernan (Rotherhithe Primary School)" userId="S::cmcternan@rotherhithe.southwark.sch.uk::3ffe5eb5-749f-40d0-a8ee-94ec0b0229c3" providerId="AD" clId="Web-{97431858-A084-FD94-8359-F43BA9576FFF}" dt="2025-10-01T15:15:33.789" v="0" actId="20577"/>
          <ac:spMkLst>
            <pc:docMk/>
            <pc:sldMk cId="3343244833" sldId="260"/>
            <ac:spMk id="14" creationId="{00000000-0000-0000-0000-000000000000}"/>
          </ac:spMkLst>
        </pc:spChg>
        <pc:picChg chg="add">
          <ac:chgData name="C McTernan (Rotherhithe Primary School)" userId="S::cmcternan@rotherhithe.southwark.sch.uk::3ffe5eb5-749f-40d0-a8ee-94ec0b0229c3" providerId="AD" clId="Web-{97431858-A084-FD94-8359-F43BA9576FFF}" dt="2025-10-01T15:17:11.603" v="2"/>
          <ac:picMkLst>
            <pc:docMk/>
            <pc:sldMk cId="3343244833" sldId="260"/>
            <ac:picMk id="3" creationId="{1B8D8311-87AD-008F-5CC1-57EA5AB7D70B}"/>
          </ac:picMkLst>
        </pc:picChg>
        <pc:picChg chg="del">
          <ac:chgData name="C McTernan (Rotherhithe Primary School)" userId="S::cmcternan@rotherhithe.southwark.sch.uk::3ffe5eb5-749f-40d0-a8ee-94ec0b0229c3" providerId="AD" clId="Web-{97431858-A084-FD94-8359-F43BA9576FFF}" dt="2025-10-01T15:17:11.431" v="1"/>
          <ac:picMkLst>
            <pc:docMk/>
            <pc:sldMk cId="3343244833" sldId="260"/>
            <ac:picMk id="19" creationId="{00000000-0000-0000-0000-00000000000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22ED1-CD93-4FA3-A5BC-2C0D0CBEA0BC}" type="datetimeFigureOut">
              <a:rPr lang="en-GB" smtClean="0"/>
              <a:t>01/10/2025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025BC-8952-49E5-A82E-25BCF16A8F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822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22ED1-CD93-4FA3-A5BC-2C0D0CBEA0BC}" type="datetimeFigureOut">
              <a:rPr lang="en-GB" smtClean="0"/>
              <a:t>01/10/2025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025BC-8952-49E5-A82E-25BCF16A8F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7429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22ED1-CD93-4FA3-A5BC-2C0D0CBEA0BC}" type="datetimeFigureOut">
              <a:rPr lang="en-GB" smtClean="0"/>
              <a:t>01/10/2025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025BC-8952-49E5-A82E-25BCF16A8F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9818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22ED1-CD93-4FA3-A5BC-2C0D0CBEA0BC}" type="datetimeFigureOut">
              <a:rPr lang="en-GB" smtClean="0"/>
              <a:t>01/10/2025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025BC-8952-49E5-A82E-25BCF16A8F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4257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22ED1-CD93-4FA3-A5BC-2C0D0CBEA0BC}" type="datetimeFigureOut">
              <a:rPr lang="en-GB" smtClean="0"/>
              <a:t>01/10/2025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025BC-8952-49E5-A82E-25BCF16A8F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0469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22ED1-CD93-4FA3-A5BC-2C0D0CBEA0BC}" type="datetimeFigureOut">
              <a:rPr lang="en-GB" smtClean="0"/>
              <a:t>01/10/2025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025BC-8952-49E5-A82E-25BCF16A8F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6992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22ED1-CD93-4FA3-A5BC-2C0D0CBEA0BC}" type="datetimeFigureOut">
              <a:rPr lang="en-GB" smtClean="0"/>
              <a:t>01/10/2025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025BC-8952-49E5-A82E-25BCF16A8F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9906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22ED1-CD93-4FA3-A5BC-2C0D0CBEA0BC}" type="datetimeFigureOut">
              <a:rPr lang="en-GB" smtClean="0"/>
              <a:t>01/10/2025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025BC-8952-49E5-A82E-25BCF16A8F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8132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22ED1-CD93-4FA3-A5BC-2C0D0CBEA0BC}" type="datetimeFigureOut">
              <a:rPr lang="en-GB" smtClean="0"/>
              <a:t>01/10/2025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025BC-8952-49E5-A82E-25BCF16A8F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9815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22ED1-CD93-4FA3-A5BC-2C0D0CBEA0BC}" type="datetimeFigureOut">
              <a:rPr lang="en-GB" smtClean="0"/>
              <a:t>01/10/2025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025BC-8952-49E5-A82E-25BCF16A8F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8784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22ED1-CD93-4FA3-A5BC-2C0D0CBEA0BC}" type="datetimeFigureOut">
              <a:rPr lang="en-GB" smtClean="0"/>
              <a:t>01/10/2025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025BC-8952-49E5-A82E-25BCF16A8F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2836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922ED1-CD93-4FA3-A5BC-2C0D0CBEA0BC}" type="datetimeFigureOut">
              <a:rPr lang="en-GB" smtClean="0"/>
              <a:t>01/10/2025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7025BC-8952-49E5-A82E-25BCF16A8F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0640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88694" y="555501"/>
            <a:ext cx="1154844" cy="242445"/>
          </a:xfrm>
          <a:solidFill>
            <a:srgbClr val="009CB4"/>
          </a:solidFill>
        </p:spPr>
        <p:txBody>
          <a:bodyPr>
            <a:no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Century Gothic"/>
                <a:cs typeface="Century Gothic"/>
              </a:rPr>
              <a:t>Vocabulary</a:t>
            </a:r>
          </a:p>
        </p:txBody>
      </p:sp>
      <p:sp>
        <p:nvSpPr>
          <p:cNvPr id="8" name="Title 4"/>
          <p:cNvSpPr txBox="1">
            <a:spLocks/>
          </p:cNvSpPr>
          <p:nvPr/>
        </p:nvSpPr>
        <p:spPr>
          <a:xfrm>
            <a:off x="7247530" y="189318"/>
            <a:ext cx="1154844" cy="219926"/>
          </a:xfrm>
          <a:prstGeom prst="rect">
            <a:avLst/>
          </a:prstGeom>
          <a:solidFill>
            <a:srgbClr val="F37E29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 dirty="0">
                <a:solidFill>
                  <a:srgbClr val="FFFFFF"/>
                </a:solidFill>
                <a:latin typeface="Century Gothic"/>
                <a:cs typeface="Century Gothic"/>
              </a:rPr>
              <a:t>Key Facts</a:t>
            </a:r>
          </a:p>
        </p:txBody>
      </p:sp>
      <p:sp>
        <p:nvSpPr>
          <p:cNvPr id="14" name="Title 4"/>
          <p:cNvSpPr txBox="1">
            <a:spLocks/>
          </p:cNvSpPr>
          <p:nvPr/>
        </p:nvSpPr>
        <p:spPr>
          <a:xfrm>
            <a:off x="375822" y="92580"/>
            <a:ext cx="5291251" cy="51244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alligraphy"/>
                <a:cs typeface="Lucida Calligraphy"/>
              </a:rPr>
              <a:t>Year 4 Mechanical Systems -  Pop-up book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003667" y="3244333"/>
            <a:ext cx="13328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126" y="845943"/>
            <a:ext cx="5290310" cy="58467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7530" y="464135"/>
            <a:ext cx="3895725" cy="33051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6549" y="3916028"/>
            <a:ext cx="1292464" cy="32311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36549" y="4239144"/>
            <a:ext cx="3593721" cy="260325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2D3A953-68FA-42DA-1B70-2D87B77FD6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43063" y="135601"/>
            <a:ext cx="445047" cy="73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802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554777" y="494890"/>
            <a:ext cx="1154844" cy="242445"/>
          </a:xfrm>
          <a:solidFill>
            <a:srgbClr val="009CB4"/>
          </a:solidFill>
        </p:spPr>
        <p:txBody>
          <a:bodyPr>
            <a:no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Century Gothic"/>
                <a:cs typeface="Century Gothic"/>
              </a:rPr>
              <a:t>Vocabulary</a:t>
            </a:r>
          </a:p>
        </p:txBody>
      </p:sp>
      <p:sp>
        <p:nvSpPr>
          <p:cNvPr id="8" name="Title 4"/>
          <p:cNvSpPr txBox="1">
            <a:spLocks/>
          </p:cNvSpPr>
          <p:nvPr/>
        </p:nvSpPr>
        <p:spPr>
          <a:xfrm>
            <a:off x="7293830" y="118637"/>
            <a:ext cx="1154844" cy="219926"/>
          </a:xfrm>
          <a:prstGeom prst="rect">
            <a:avLst/>
          </a:prstGeom>
          <a:solidFill>
            <a:srgbClr val="F37E29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 dirty="0">
                <a:solidFill>
                  <a:srgbClr val="FFFFFF"/>
                </a:solidFill>
                <a:latin typeface="Century Gothic"/>
                <a:cs typeface="Century Gothic"/>
              </a:rPr>
              <a:t>Key Facts</a:t>
            </a:r>
          </a:p>
        </p:txBody>
      </p:sp>
      <p:sp>
        <p:nvSpPr>
          <p:cNvPr id="14" name="Title 4"/>
          <p:cNvSpPr txBox="1">
            <a:spLocks/>
          </p:cNvSpPr>
          <p:nvPr/>
        </p:nvSpPr>
        <p:spPr>
          <a:xfrm>
            <a:off x="653929" y="43061"/>
            <a:ext cx="3963592" cy="51244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alligraphy"/>
                <a:cs typeface="Lucida Calligraphy"/>
              </a:rPr>
              <a:t>Year 4 Electrical Systems – Torches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003667" y="3244333"/>
            <a:ext cx="13328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934519" y="5660375"/>
            <a:ext cx="1920975" cy="2832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8215CCC-D5E2-1718-1D5A-08CEC4331F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15547" y="173142"/>
            <a:ext cx="445047" cy="73768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5660EDF-749B-3178-F8C1-9850E5EDB4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406" y="507484"/>
            <a:ext cx="10595766" cy="621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8632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88694" y="555501"/>
            <a:ext cx="1154844" cy="242445"/>
          </a:xfrm>
          <a:solidFill>
            <a:srgbClr val="009CB4"/>
          </a:solidFill>
        </p:spPr>
        <p:txBody>
          <a:bodyPr>
            <a:no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Century Gothic"/>
                <a:cs typeface="Century Gothic"/>
              </a:rPr>
              <a:t>Vocabulary</a:t>
            </a:r>
          </a:p>
        </p:txBody>
      </p:sp>
      <p:sp>
        <p:nvSpPr>
          <p:cNvPr id="8" name="Title 4"/>
          <p:cNvSpPr txBox="1">
            <a:spLocks/>
          </p:cNvSpPr>
          <p:nvPr/>
        </p:nvSpPr>
        <p:spPr>
          <a:xfrm>
            <a:off x="788694" y="3649384"/>
            <a:ext cx="1154844" cy="219926"/>
          </a:xfrm>
          <a:prstGeom prst="rect">
            <a:avLst/>
          </a:prstGeom>
          <a:solidFill>
            <a:srgbClr val="F37E29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 dirty="0">
                <a:solidFill>
                  <a:srgbClr val="FFFFFF"/>
                </a:solidFill>
                <a:latin typeface="Century Gothic"/>
                <a:cs typeface="Century Gothic"/>
              </a:rPr>
              <a:t>Key Facts</a:t>
            </a:r>
          </a:p>
        </p:txBody>
      </p:sp>
      <p:sp>
        <p:nvSpPr>
          <p:cNvPr id="14" name="Title 4"/>
          <p:cNvSpPr txBox="1">
            <a:spLocks/>
          </p:cNvSpPr>
          <p:nvPr/>
        </p:nvSpPr>
        <p:spPr>
          <a:xfrm>
            <a:off x="653929" y="43061"/>
            <a:ext cx="4704880" cy="51244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alligraphy"/>
                <a:cs typeface="Lucida Calligraphy"/>
              </a:rPr>
              <a:t>Year 4 Food – What could be healthier?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003667" y="3244333"/>
            <a:ext cx="13328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418" y="879990"/>
            <a:ext cx="5886450" cy="27336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929" y="3905029"/>
            <a:ext cx="5301216" cy="263339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1618" y="621643"/>
            <a:ext cx="3819525" cy="5972175"/>
          </a:xfrm>
          <a:prstGeom prst="rect">
            <a:avLst/>
          </a:prstGeom>
        </p:spPr>
      </p:pic>
      <p:sp>
        <p:nvSpPr>
          <p:cNvPr id="17" name="Title 4"/>
          <p:cNvSpPr txBox="1">
            <a:spLocks/>
          </p:cNvSpPr>
          <p:nvPr/>
        </p:nvSpPr>
        <p:spPr>
          <a:xfrm>
            <a:off x="7681618" y="166364"/>
            <a:ext cx="2472475" cy="265834"/>
          </a:xfrm>
          <a:prstGeom prst="rect">
            <a:avLst/>
          </a:prstGeom>
          <a:solidFill>
            <a:srgbClr val="DB4859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 dirty="0">
                <a:solidFill>
                  <a:srgbClr val="FFFFFF"/>
                </a:solidFill>
                <a:latin typeface="Century Gothic"/>
                <a:cs typeface="Century Gothic"/>
              </a:rPr>
              <a:t>The Farm to Fork Process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622" y="6527724"/>
            <a:ext cx="6974958" cy="302065"/>
          </a:xfrm>
          <a:prstGeom prst="rect">
            <a:avLst/>
          </a:prstGeom>
        </p:spPr>
      </p:pic>
      <p:pic>
        <p:nvPicPr>
          <p:cNvPr id="3" name="Picture 2" descr="A logo with a ribbon and anchor&#10;&#10;AI-generated content may be incorrect.">
            <a:extLst>
              <a:ext uri="{FF2B5EF4-FFF2-40B4-BE49-F238E27FC236}">
                <a16:creationId xmlns:a16="http://schemas.microsoft.com/office/drawing/2014/main" id="{1B8D8311-87AD-008F-5CC1-57EA5AB7D7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43063" y="135601"/>
            <a:ext cx="445047" cy="73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2448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D9AA80867A9F45A260D426560E93F5" ma:contentTypeVersion="19" ma:contentTypeDescription="Create a new document." ma:contentTypeScope="" ma:versionID="2f2d041f7a1e53d003f8829a40fe3137">
  <xsd:schema xmlns:xsd="http://www.w3.org/2001/XMLSchema" xmlns:xs="http://www.w3.org/2001/XMLSchema" xmlns:p="http://schemas.microsoft.com/office/2006/metadata/properties" xmlns:ns2="6f49690c-def7-4262-a2a7-c674cb9a0db9" xmlns:ns3="54d3de96-1e39-49c4-81c1-27b5a60193ca" xmlns:ns4="b42ab54c-3ccc-420f-9dec-d8557292fef6" targetNamespace="http://schemas.microsoft.com/office/2006/metadata/properties" ma:root="true" ma:fieldsID="80241b08f1f78036f535c90b1a9edf75" ns2:_="" ns3:_="" ns4:_="">
    <xsd:import namespace="6f49690c-def7-4262-a2a7-c674cb9a0db9"/>
    <xsd:import namespace="54d3de96-1e39-49c4-81c1-27b5a60193ca"/>
    <xsd:import namespace="b42ab54c-3ccc-420f-9dec-d8557292fef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_Flow_SignoffStatu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49690c-def7-4262-a2a7-c674cb9a0db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a2ee9a29-5d3b-47f4-bb28-73bb36778aa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_Flow_SignoffStatus" ma:index="24" nillable="true" ma:displayName="Sign-off status" ma:internalName="Sign_x002d_off_x0020_status">
      <xsd:simpleType>
        <xsd:restriction base="dms:Text"/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d3de96-1e39-49c4-81c1-27b5a60193c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2ab54c-3ccc-420f-9dec-d8557292fef6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6debb01f-d3d0-4d37-b937-29c69ee7f5be}" ma:internalName="TaxCatchAll" ma:showField="CatchAllData" ma:web="b42ab54c-3ccc-420f-9dec-d8557292fef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42ab54c-3ccc-420f-9dec-d8557292fef6" xsi:nil="true"/>
    <lcf76f155ced4ddcb4097134ff3c332f xmlns="6f49690c-def7-4262-a2a7-c674cb9a0db9">
      <Terms xmlns="http://schemas.microsoft.com/office/infopath/2007/PartnerControls"/>
    </lcf76f155ced4ddcb4097134ff3c332f>
    <_Flow_SignoffStatus xmlns="6f49690c-def7-4262-a2a7-c674cb9a0db9" xsi:nil="true"/>
  </documentManagement>
</p:properties>
</file>

<file path=customXml/itemProps1.xml><?xml version="1.0" encoding="utf-8"?>
<ds:datastoreItem xmlns:ds="http://schemas.openxmlformats.org/officeDocument/2006/customXml" ds:itemID="{DA94DD26-DCAC-4CAF-AA25-575D7F92787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2F29A81-6077-4C2A-A06D-CE1A5B50C86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f49690c-def7-4262-a2a7-c674cb9a0db9"/>
    <ds:schemaRef ds:uri="54d3de96-1e39-49c4-81c1-27b5a60193ca"/>
    <ds:schemaRef ds:uri="b42ab54c-3ccc-420f-9dec-d8557292fef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CC290C0-EF62-4ABE-AD55-A761B3E11D87}">
  <ds:schemaRefs>
    <ds:schemaRef ds:uri="http://schemas.microsoft.com/office/2006/metadata/properties"/>
    <ds:schemaRef ds:uri="http://schemas.microsoft.com/office/infopath/2007/PartnerControls"/>
    <ds:schemaRef ds:uri="b42ab54c-3ccc-420f-9dec-d8557292fef6"/>
    <ds:schemaRef ds:uri="6f49690c-def7-4262-a2a7-c674cb9a0db9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39</Words>
  <Application>Microsoft Office PowerPoint</Application>
  <PresentationFormat>Widescreen</PresentationFormat>
  <Paragraphs>13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Vocabulary</vt:lpstr>
      <vt:lpstr>Vocabulary</vt:lpstr>
      <vt:lpstr>Vocabulary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Vocabulary</dc:title>
  <dc:creator>a.montgomery</dc:creator>
  <cp:lastModifiedBy>C McTernan (Rotherhithe Primary School)</cp:lastModifiedBy>
  <cp:revision>18</cp:revision>
  <dcterms:created xsi:type="dcterms:W3CDTF">2021-02-12T13:54:53Z</dcterms:created>
  <dcterms:modified xsi:type="dcterms:W3CDTF">2025-10-01T15:17:21Z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0x010100B8D9AA80867A9F45A260D426560E93F5</vt:lpwstr>
  </property>
  <property fmtid="{D5CDD505-2E9C-101B-9397-08002B2CF9AE}" pid="3" name="MediaServiceImageTags">
    <vt:lpwstr/>
  </property>
</Properties>
</file>