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67" r:id="rId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5"/>
    <p:restoredTop sz="94753"/>
  </p:normalViewPr>
  <p:slideViewPr>
    <p:cSldViewPr snapToGrid="0" snapToObjects="1">
      <p:cViewPr varScale="1">
        <p:scale>
          <a:sx n="68" d="100"/>
          <a:sy n="68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1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2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9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6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33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3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1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6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0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105791" y="36536"/>
            <a:ext cx="3203045" cy="77907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b="1" u="sng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Year 4 </a:t>
            </a:r>
            <a:r>
              <a:rPr lang="en-US" sz="16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Craft and Design: Fabric of Nature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260EC2E-E691-B977-4E55-A51DB452622C}"/>
              </a:ext>
            </a:extLst>
          </p:cNvPr>
          <p:cNvSpPr txBox="1"/>
          <p:nvPr/>
        </p:nvSpPr>
        <p:spPr>
          <a:xfrm>
            <a:off x="228099" y="2684771"/>
            <a:ext cx="3261266" cy="2123658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What I already know: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r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ecognise and discuss the importance of Ancient Egyptian art.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 I can choose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 a surface for drawing.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r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ecord colours, patterns and shapes through observational drawing.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 I can c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hoose and use tools and materials confidently.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c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reate a selection of sketches that show idea exploration.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f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ollow instructions with minimal support.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d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iscuss and evaluate the process and outcome of my work.</a:t>
            </a:r>
          </a:p>
        </p:txBody>
      </p:sp>
      <p:pic>
        <p:nvPicPr>
          <p:cNvPr id="50" name="Picture 2">
            <a:extLst>
              <a:ext uri="{FF2B5EF4-FFF2-40B4-BE49-F238E27FC236}">
                <a16:creationId xmlns:a16="http://schemas.microsoft.com/office/drawing/2014/main" id="{75DCE1D8-E80C-4F36-1B2E-C92F7CA68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926" y="121545"/>
            <a:ext cx="594152" cy="73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984C551-A40F-E98E-3D1D-F56A6BEAFE99}"/>
              </a:ext>
            </a:extLst>
          </p:cNvPr>
          <p:cNvSpPr txBox="1"/>
          <p:nvPr/>
        </p:nvSpPr>
        <p:spPr>
          <a:xfrm>
            <a:off x="3703319" y="3470746"/>
            <a:ext cx="5266944" cy="3200876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What I will learn next: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s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ketch a house from first-hand or second-hand observation.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u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se basic shapes to place key features and form the composition, measuring to work out proportions.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n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otice small details to incorporate into the drawing by observing.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s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elect a section of my drawing that creates an interesting composition, with a variety of patterns, lines and texture.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f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ollow steps to create a print with clear lines, with some smudging.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p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urposefully evaluate my work, demonstrating what went well and what could be improved.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c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reate a building design based on a theme or set purpose.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d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raw a plan view or front elevation of their building, annotating the key features.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d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iscuss Hundertwasser’s work and recognise his style.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c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reate a factual presentation about Hundertwasser in a visually pleasing way.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s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how understanding of what a monument is for by designing a monument that symbolises a person or event.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d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escribe my monument and explain my choices.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6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g</a:t>
            </a:r>
            <a:r>
              <a:rPr lang="en-GB" sz="1000" b="0" i="0" dirty="0">
                <a:solidFill>
                  <a:schemeClr val="bg1">
                    <a:lumMod val="6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ive constructive feedback to others.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C1353A-8BC6-1B87-BC67-D864753E6660}"/>
              </a:ext>
            </a:extLst>
          </p:cNvPr>
          <p:cNvSpPr txBox="1"/>
          <p:nvPr/>
        </p:nvSpPr>
        <p:spPr>
          <a:xfrm>
            <a:off x="3703319" y="309489"/>
            <a:ext cx="5266943" cy="3077766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What I will learn now: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</a:t>
            </a:r>
            <a:r>
              <a:rPr lang="en-GB" sz="1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escribe objects, images and sounds with relevant subject vocabulary.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c</a:t>
            </a:r>
            <a:r>
              <a:rPr lang="en-GB" sz="1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reate drawings that replicate a selected image.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s</a:t>
            </a:r>
            <a:r>
              <a:rPr lang="en-GB" sz="1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elect imagery and colours to create a mood board with a defined theme and colour palette.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u</a:t>
            </a:r>
            <a:r>
              <a:rPr lang="en-GB" sz="1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nderstand the work of William Morris, using subject vocabulary to describe his work and style.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c</a:t>
            </a:r>
            <a:r>
              <a:rPr lang="en-GB" sz="1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reate a pattern using drawing, taking inspiration from mood boards and initial research to develop it.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I can identify and explain where a pattern repeats.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f</a:t>
            </a:r>
            <a:r>
              <a:rPr lang="en-GB" sz="1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ollow instructions to create a repeating pattern, adding extra detail.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u</a:t>
            </a:r>
            <a:r>
              <a:rPr lang="en-GB" sz="1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nderstand different methods of creating printed fabric in creative industries.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u</a:t>
            </a:r>
            <a:r>
              <a:rPr lang="en-GB" sz="12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se sketchbooks to evaluate patterns.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03D86C-4410-76B9-21E5-44B38A6C2A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91" y="896653"/>
            <a:ext cx="3475310" cy="1624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5CF3B6E-72B9-E053-E2AC-14DFC6B63A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056" y="4933957"/>
            <a:ext cx="2930780" cy="173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43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>
            <a:extLst>
              <a:ext uri="{FF2B5EF4-FFF2-40B4-BE49-F238E27FC236}">
                <a16:creationId xmlns:a16="http://schemas.microsoft.com/office/drawing/2014/main" id="{4EA31A87-A3BD-AFE2-3B90-71A0115E6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775" y="162034"/>
            <a:ext cx="779203" cy="96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F72FB71-67F5-07F3-2FA6-73C76372D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96" y="3851378"/>
            <a:ext cx="1317238" cy="233235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475F32-83F2-BAF1-6745-7719B8B71D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74" y="82297"/>
            <a:ext cx="7806001" cy="3463352"/>
          </a:xfrm>
          <a:prstGeom prst="rect">
            <a:avLst/>
          </a:prstGeom>
        </p:spPr>
      </p:pic>
      <p:pic>
        <p:nvPicPr>
          <p:cNvPr id="1026" name="Picture 2" descr="Image result for Ruth Daniels. Size: 191 x 185. Source: fineartmagazineblog.blogspot.com">
            <a:extLst>
              <a:ext uri="{FF2B5EF4-FFF2-40B4-BE49-F238E27FC236}">
                <a16:creationId xmlns:a16="http://schemas.microsoft.com/office/drawing/2014/main" id="{B3AF00A3-FF96-5AD1-78B2-027A5E6A7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02" y="3654709"/>
            <a:ext cx="1821384" cy="176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2CAD0AE-7B34-1B21-FBBC-121DACADF0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712" y="4843082"/>
            <a:ext cx="1821384" cy="1851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William Morris. Size: 171 x 150. Source: museums.eu">
            <a:extLst>
              <a:ext uri="{FF2B5EF4-FFF2-40B4-BE49-F238E27FC236}">
                <a16:creationId xmlns:a16="http://schemas.microsoft.com/office/drawing/2014/main" id="{85E6E599-3782-0F78-A753-B77BCEA40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04" y="3654708"/>
            <a:ext cx="1809110" cy="1586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Megan carter Artist. Size: 150 x 150. Source: printpattern.blogspot.com">
            <a:extLst>
              <a:ext uri="{FF2B5EF4-FFF2-40B4-BE49-F238E27FC236}">
                <a16:creationId xmlns:a16="http://schemas.microsoft.com/office/drawing/2014/main" id="{E8853060-30F7-BBF5-4FCC-8A7DAB85A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329" y="4866432"/>
            <a:ext cx="1740231" cy="1740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EBABCC7-7E2E-9C17-4A0E-06CAEC9B6579}"/>
              </a:ext>
            </a:extLst>
          </p:cNvPr>
          <p:cNvCxnSpPr/>
          <p:nvPr/>
        </p:nvCxnSpPr>
        <p:spPr>
          <a:xfrm flipH="1" flipV="1">
            <a:off x="2066544" y="4343400"/>
            <a:ext cx="1911096" cy="1047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C0FF828-90CE-9B3E-0139-D7BF3E8B1FF2}"/>
              </a:ext>
            </a:extLst>
          </p:cNvPr>
          <p:cNvCxnSpPr>
            <a:cxnSpLocks/>
          </p:cNvCxnSpPr>
          <p:nvPr/>
        </p:nvCxnSpPr>
        <p:spPr>
          <a:xfrm flipH="1">
            <a:off x="3676884" y="4896303"/>
            <a:ext cx="385502" cy="2425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EBF6601-084F-AE5C-0EED-01449A39D5E3}"/>
              </a:ext>
            </a:extLst>
          </p:cNvPr>
          <p:cNvCxnSpPr>
            <a:cxnSpLocks/>
          </p:cNvCxnSpPr>
          <p:nvPr/>
        </p:nvCxnSpPr>
        <p:spPr>
          <a:xfrm flipV="1">
            <a:off x="4828032" y="4843082"/>
            <a:ext cx="448966" cy="398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476524D-A3B2-92BA-3D79-CCA5C7EAAD13}"/>
              </a:ext>
            </a:extLst>
          </p:cNvPr>
          <p:cNvCxnSpPr>
            <a:cxnSpLocks/>
          </p:cNvCxnSpPr>
          <p:nvPr/>
        </p:nvCxnSpPr>
        <p:spPr>
          <a:xfrm>
            <a:off x="5037868" y="5833872"/>
            <a:ext cx="2003012" cy="2743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752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5056dbd-1e25-4534-bb39-3336539d9e3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546DBFAC5DD419D4ADCD1C311A734" ma:contentTypeVersion="15" ma:contentTypeDescription="Create a new document." ma:contentTypeScope="" ma:versionID="5bf004d7fd156171c2d9831f7ff3910d">
  <xsd:schema xmlns:xsd="http://www.w3.org/2001/XMLSchema" xmlns:xs="http://www.w3.org/2001/XMLSchema" xmlns:p="http://schemas.microsoft.com/office/2006/metadata/properties" xmlns:ns3="05056dbd-1e25-4534-bb39-3336539d9e3f" xmlns:ns4="0b2e041f-ad65-43ca-8ce8-81d07c3ed0f6" targetNamespace="http://schemas.microsoft.com/office/2006/metadata/properties" ma:root="true" ma:fieldsID="df50383365a19aad41e9de30208af1a5" ns3:_="" ns4:_="">
    <xsd:import namespace="05056dbd-1e25-4534-bb39-3336539d9e3f"/>
    <xsd:import namespace="0b2e041f-ad65-43ca-8ce8-81d07c3ed0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56dbd-1e25-4534-bb39-3336539d9e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2e041f-ad65-43ca-8ce8-81d07c3ed0f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3F2409-0EB1-4721-94D3-B7571148C81B}">
  <ds:schemaRefs>
    <ds:schemaRef ds:uri="http://purl.org/dc/terms/"/>
    <ds:schemaRef ds:uri="05056dbd-1e25-4534-bb39-3336539d9e3f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0b2e041f-ad65-43ca-8ce8-81d07c3ed0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CC70636D-0AB4-4005-916D-5B1D8201CD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056dbd-1e25-4534-bb39-3336539d9e3f"/>
    <ds:schemaRef ds:uri="0b2e041f-ad65-43ca-8ce8-81d07c3ed0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A10BFA-8BEC-4DF2-BC6C-CC8FEA3CE5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8086</TotalTime>
  <Words>421</Words>
  <Application>Microsoft Office PowerPoint</Application>
  <PresentationFormat>On-screen Show (4:3)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elements of Art</dc:title>
  <dc:creator>Alex Olsen</dc:creator>
  <cp:lastModifiedBy>A Montgomery (Rotherhithe Primary School)</cp:lastModifiedBy>
  <cp:revision>75</cp:revision>
  <cp:lastPrinted>2023-07-05T14:55:03Z</cp:lastPrinted>
  <dcterms:created xsi:type="dcterms:W3CDTF">2020-12-03T10:43:41Z</dcterms:created>
  <dcterms:modified xsi:type="dcterms:W3CDTF">2025-10-06T11:17:19Z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0x010100010546DBFAC5DD419D4ADCD1C311A734</vt:lpwstr>
  </property>
</Properties>
</file>