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CB5B0-F03B-F248-0283-C56B48C63770}" v="60" dt="2024-08-28T09:18:38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McTernan" userId="S::cmcternan@rotherhithe.southwark.sch.uk::3ffe5eb5-749f-40d0-a8ee-94ec0b0229c3" providerId="AD" clId="Web-{A01ED0BC-F099-48B1-A139-D8936F3032A0}"/>
    <pc:docChg chg="modSld">
      <pc:chgData name="Conor McTernan" userId="S::cmcternan@rotherhithe.southwark.sch.uk::3ffe5eb5-749f-40d0-a8ee-94ec0b0229c3" providerId="AD" clId="Web-{A01ED0BC-F099-48B1-A139-D8936F3032A0}" dt="2023-03-16T15:32:05.816" v="5" actId="20577"/>
      <pc:docMkLst>
        <pc:docMk/>
      </pc:docMkLst>
      <pc:sldChg chg="modSp">
        <pc:chgData name="Conor McTernan" userId="S::cmcternan@rotherhithe.southwark.sch.uk::3ffe5eb5-749f-40d0-a8ee-94ec0b0229c3" providerId="AD" clId="Web-{A01ED0BC-F099-48B1-A139-D8936F3032A0}" dt="2023-03-16T15:31:57.066" v="1" actId="20577"/>
        <pc:sldMkLst>
          <pc:docMk/>
          <pc:sldMk cId="340780226" sldId="257"/>
        </pc:sldMkLst>
        <pc:spChg chg="mod">
          <ac:chgData name="Conor McTernan" userId="S::cmcternan@rotherhithe.southwark.sch.uk::3ffe5eb5-749f-40d0-a8ee-94ec0b0229c3" providerId="AD" clId="Web-{A01ED0BC-F099-48B1-A139-D8936F3032A0}" dt="2023-03-16T15:31:57.066" v="1" actId="20577"/>
          <ac:spMkLst>
            <pc:docMk/>
            <pc:sldMk cId="340780226" sldId="257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A01ED0BC-F099-48B1-A139-D8936F3032A0}" dt="2023-03-16T15:32:01.160" v="3" actId="20577"/>
        <pc:sldMkLst>
          <pc:docMk/>
          <pc:sldMk cId="839131833" sldId="258"/>
        </pc:sldMkLst>
        <pc:spChg chg="mod">
          <ac:chgData name="Conor McTernan" userId="S::cmcternan@rotherhithe.southwark.sch.uk::3ffe5eb5-749f-40d0-a8ee-94ec0b0229c3" providerId="AD" clId="Web-{A01ED0BC-F099-48B1-A139-D8936F3032A0}" dt="2023-03-16T15:32:01.160" v="3" actId="20577"/>
          <ac:spMkLst>
            <pc:docMk/>
            <pc:sldMk cId="839131833" sldId="258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A01ED0BC-F099-48B1-A139-D8936F3032A0}" dt="2023-03-16T15:32:05.816" v="5" actId="20577"/>
        <pc:sldMkLst>
          <pc:docMk/>
          <pc:sldMk cId="2312863206" sldId="259"/>
        </pc:sldMkLst>
        <pc:spChg chg="mod">
          <ac:chgData name="Conor McTernan" userId="S::cmcternan@rotherhithe.southwark.sch.uk::3ffe5eb5-749f-40d0-a8ee-94ec0b0229c3" providerId="AD" clId="Web-{A01ED0BC-F099-48B1-A139-D8936F3032A0}" dt="2023-03-16T15:32:05.816" v="5" actId="20577"/>
          <ac:spMkLst>
            <pc:docMk/>
            <pc:sldMk cId="2312863206" sldId="259"/>
            <ac:spMk id="14" creationId="{00000000-0000-0000-0000-000000000000}"/>
          </ac:spMkLst>
        </pc:spChg>
      </pc:sldChg>
    </pc:docChg>
  </pc:docChgLst>
  <pc:docChgLst>
    <pc:chgData name="Conor McTernan" userId="S::cmcternan@rotherhithe.southwark.sch.uk::3ffe5eb5-749f-40d0-a8ee-94ec0b0229c3" providerId="AD" clId="Web-{C83F80AE-C6D3-164B-196D-CD1213C05532}"/>
    <pc:docChg chg="modSld">
      <pc:chgData name="Conor McTernan" userId="S::cmcternan@rotherhithe.southwark.sch.uk::3ffe5eb5-749f-40d0-a8ee-94ec0b0229c3" providerId="AD" clId="Web-{C83F80AE-C6D3-164B-196D-CD1213C05532}" dt="2023-10-20T14:57:40.024" v="8" actId="14100"/>
      <pc:docMkLst>
        <pc:docMk/>
      </pc:docMkLst>
      <pc:sldChg chg="modSp">
        <pc:chgData name="Conor McTernan" userId="S::cmcternan@rotherhithe.southwark.sch.uk::3ffe5eb5-749f-40d0-a8ee-94ec0b0229c3" providerId="AD" clId="Web-{C83F80AE-C6D3-164B-196D-CD1213C05532}" dt="2023-10-20T14:57:40.024" v="8" actId="14100"/>
        <pc:sldMkLst>
          <pc:docMk/>
          <pc:sldMk cId="3305119896" sldId="263"/>
        </pc:sldMkLst>
        <pc:spChg chg="mod">
          <ac:chgData name="Conor McTernan" userId="S::cmcternan@rotherhithe.southwark.sch.uk::3ffe5eb5-749f-40d0-a8ee-94ec0b0229c3" providerId="AD" clId="Web-{C83F80AE-C6D3-164B-196D-CD1213C05532}" dt="2023-10-20T14:57:40.024" v="8" actId="14100"/>
          <ac:spMkLst>
            <pc:docMk/>
            <pc:sldMk cId="3305119896" sldId="263"/>
            <ac:spMk id="14" creationId="{00000000-0000-0000-0000-000000000000}"/>
          </ac:spMkLst>
        </pc:spChg>
      </pc:sldChg>
    </pc:docChg>
  </pc:docChgLst>
  <pc:docChgLst>
    <pc:chgData name="Conor McTernan" userId="S::cmcternan@rotherhithe.southwark.sch.uk::3ffe5eb5-749f-40d0-a8ee-94ec0b0229c3" providerId="AD" clId="Web-{3F2C24DB-EC36-2148-6A32-566DC2DF8C29}"/>
    <pc:docChg chg="addSld delSld modSld">
      <pc:chgData name="Conor McTernan" userId="S::cmcternan@rotherhithe.southwark.sch.uk::3ffe5eb5-749f-40d0-a8ee-94ec0b0229c3" providerId="AD" clId="Web-{3F2C24DB-EC36-2148-6A32-566DC2DF8C29}" dt="2023-09-29T13:54:38.723" v="33" actId="14100"/>
      <pc:docMkLst>
        <pc:docMk/>
      </pc:docMkLst>
      <pc:sldChg chg="del">
        <pc:chgData name="Conor McTernan" userId="S::cmcternan@rotherhithe.southwark.sch.uk::3ffe5eb5-749f-40d0-a8ee-94ec0b0229c3" providerId="AD" clId="Web-{3F2C24DB-EC36-2148-6A32-566DC2DF8C29}" dt="2023-09-29T13:50:16.028" v="8"/>
        <pc:sldMkLst>
          <pc:docMk/>
          <pc:sldMk cId="340780226" sldId="257"/>
        </pc:sldMkLst>
      </pc:sldChg>
      <pc:sldChg chg="del">
        <pc:chgData name="Conor McTernan" userId="S::cmcternan@rotherhithe.southwark.sch.uk::3ffe5eb5-749f-40d0-a8ee-94ec0b0229c3" providerId="AD" clId="Web-{3F2C24DB-EC36-2148-6A32-566DC2DF8C29}" dt="2023-09-29T13:50:13.919" v="7"/>
        <pc:sldMkLst>
          <pc:docMk/>
          <pc:sldMk cId="839131833" sldId="258"/>
        </pc:sldMkLst>
      </pc:sldChg>
      <pc:sldChg chg="del">
        <pc:chgData name="Conor McTernan" userId="S::cmcternan@rotherhithe.southwark.sch.uk::3ffe5eb5-749f-40d0-a8ee-94ec0b0229c3" providerId="AD" clId="Web-{3F2C24DB-EC36-2148-6A32-566DC2DF8C29}" dt="2023-09-29T13:50:04.450" v="3"/>
        <pc:sldMkLst>
          <pc:docMk/>
          <pc:sldMk cId="2312863206" sldId="259"/>
        </pc:sldMkLst>
      </pc:sldChg>
      <pc:sldChg chg="del">
        <pc:chgData name="Conor McTernan" userId="S::cmcternan@rotherhithe.southwark.sch.uk::3ffe5eb5-749f-40d0-a8ee-94ec0b0229c3" providerId="AD" clId="Web-{3F2C24DB-EC36-2148-6A32-566DC2DF8C29}" dt="2023-09-29T13:50:02.496" v="2"/>
        <pc:sldMkLst>
          <pc:docMk/>
          <pc:sldMk cId="3343244833" sldId="260"/>
        </pc:sldMkLst>
      </pc:sldChg>
      <pc:sldChg chg="modSp add">
        <pc:chgData name="Conor McTernan" userId="S::cmcternan@rotherhithe.southwark.sch.uk::3ffe5eb5-749f-40d0-a8ee-94ec0b0229c3" providerId="AD" clId="Web-{3F2C24DB-EC36-2148-6A32-566DC2DF8C29}" dt="2023-09-29T13:50:09.122" v="6" actId="20577"/>
        <pc:sldMkLst>
          <pc:docMk/>
          <pc:sldMk cId="2619253303" sldId="261"/>
        </pc:sldMkLst>
        <pc:spChg chg="mod">
          <ac:chgData name="Conor McTernan" userId="S::cmcternan@rotherhithe.southwark.sch.uk::3ffe5eb5-749f-40d0-a8ee-94ec0b0229c3" providerId="AD" clId="Web-{3F2C24DB-EC36-2148-6A32-566DC2DF8C29}" dt="2023-09-29T13:50:09.122" v="6" actId="20577"/>
          <ac:spMkLst>
            <pc:docMk/>
            <pc:sldMk cId="2619253303" sldId="261"/>
            <ac:spMk id="14" creationId="{00000000-0000-0000-0000-000000000000}"/>
          </ac:spMkLst>
        </pc:spChg>
      </pc:sldChg>
      <pc:sldChg chg="add">
        <pc:chgData name="Conor McTernan" userId="S::cmcternan@rotherhithe.southwark.sch.uk::3ffe5eb5-749f-40d0-a8ee-94ec0b0229c3" providerId="AD" clId="Web-{3F2C24DB-EC36-2148-6A32-566DC2DF8C29}" dt="2023-09-29T13:50:00.590" v="1"/>
        <pc:sldMkLst>
          <pc:docMk/>
          <pc:sldMk cId="3432098175" sldId="262"/>
        </pc:sldMkLst>
      </pc:sldChg>
      <pc:sldChg chg="addSp delSp modSp add replId">
        <pc:chgData name="Conor McTernan" userId="S::cmcternan@rotherhithe.southwark.sch.uk::3ffe5eb5-749f-40d0-a8ee-94ec0b0229c3" providerId="AD" clId="Web-{3F2C24DB-EC36-2148-6A32-566DC2DF8C29}" dt="2023-09-29T13:54:38.723" v="33" actId="14100"/>
        <pc:sldMkLst>
          <pc:docMk/>
          <pc:sldMk cId="3305119896" sldId="263"/>
        </pc:sldMkLst>
        <pc:spChg chg="mod">
          <ac:chgData name="Conor McTernan" userId="S::cmcternan@rotherhithe.southwark.sch.uk::3ffe5eb5-749f-40d0-a8ee-94ec0b0229c3" providerId="AD" clId="Web-{3F2C24DB-EC36-2148-6A32-566DC2DF8C29}" dt="2023-09-29T13:53:35.659" v="17" actId="20577"/>
          <ac:spMkLst>
            <pc:docMk/>
            <pc:sldMk cId="3305119896" sldId="263"/>
            <ac:spMk id="14" creationId="{00000000-0000-0000-0000-000000000000}"/>
          </ac:spMkLst>
        </pc:spChg>
        <pc:picChg chg="del">
          <ac:chgData name="Conor McTernan" userId="S::cmcternan@rotherhithe.southwark.sch.uk::3ffe5eb5-749f-40d0-a8ee-94ec0b0229c3" providerId="AD" clId="Web-{3F2C24DB-EC36-2148-6A32-566DC2DF8C29}" dt="2023-09-29T13:53:23.455" v="10"/>
          <ac:picMkLst>
            <pc:docMk/>
            <pc:sldMk cId="3305119896" sldId="263"/>
            <ac:picMk id="2" creationId="{D0972150-C5B7-111D-CF17-C2FF35F8530D}"/>
          </ac:picMkLst>
        </pc:picChg>
        <pc:picChg chg="del">
          <ac:chgData name="Conor McTernan" userId="S::cmcternan@rotherhithe.southwark.sch.uk::3ffe5eb5-749f-40d0-a8ee-94ec0b0229c3" providerId="AD" clId="Web-{3F2C24DB-EC36-2148-6A32-566DC2DF8C29}" dt="2023-09-29T13:53:40.175" v="19"/>
          <ac:picMkLst>
            <pc:docMk/>
            <pc:sldMk cId="3305119896" sldId="263"/>
            <ac:picMk id="3" creationId="{9CDD7DA0-A401-A386-AB18-8C9021A2056B}"/>
          </ac:picMkLst>
        </pc:picChg>
        <pc:picChg chg="add mod">
          <ac:chgData name="Conor McTernan" userId="S::cmcternan@rotherhithe.southwark.sch.uk::3ffe5eb5-749f-40d0-a8ee-94ec0b0229c3" providerId="AD" clId="Web-{3F2C24DB-EC36-2148-6A32-566DC2DF8C29}" dt="2023-09-29T13:54:31.692" v="30" actId="1076"/>
          <ac:picMkLst>
            <pc:docMk/>
            <pc:sldMk cId="3305119896" sldId="263"/>
            <ac:picMk id="4" creationId="{B4AE339B-824C-624D-67D6-AF48CE8C45AB}"/>
          </ac:picMkLst>
        </pc:picChg>
        <pc:picChg chg="del">
          <ac:chgData name="Conor McTernan" userId="S::cmcternan@rotherhithe.southwark.sch.uk::3ffe5eb5-749f-40d0-a8ee-94ec0b0229c3" providerId="AD" clId="Web-{3F2C24DB-EC36-2148-6A32-566DC2DF8C29}" dt="2023-09-29T13:53:39.503" v="18"/>
          <ac:picMkLst>
            <pc:docMk/>
            <pc:sldMk cId="3305119896" sldId="263"/>
            <ac:picMk id="6" creationId="{8B5C8907-E17E-6129-1F90-98D6E18C4522}"/>
          </ac:picMkLst>
        </pc:picChg>
        <pc:picChg chg="add mod">
          <ac:chgData name="Conor McTernan" userId="S::cmcternan@rotherhithe.southwark.sch.uk::3ffe5eb5-749f-40d0-a8ee-94ec0b0229c3" providerId="AD" clId="Web-{3F2C24DB-EC36-2148-6A32-566DC2DF8C29}" dt="2023-09-29T13:54:38.723" v="33" actId="14100"/>
          <ac:picMkLst>
            <pc:docMk/>
            <pc:sldMk cId="3305119896" sldId="263"/>
            <ac:picMk id="7" creationId="{25D001A0-0E64-0DDF-F292-00A91C85A459}"/>
          </ac:picMkLst>
        </pc:picChg>
        <pc:picChg chg="add mod">
          <ac:chgData name="Conor McTernan" userId="S::cmcternan@rotherhithe.southwark.sch.uk::3ffe5eb5-749f-40d0-a8ee-94ec0b0229c3" providerId="AD" clId="Web-{3F2C24DB-EC36-2148-6A32-566DC2DF8C29}" dt="2023-09-29T13:54:32.629" v="31" actId="1076"/>
          <ac:picMkLst>
            <pc:docMk/>
            <pc:sldMk cId="3305119896" sldId="263"/>
            <ac:picMk id="9" creationId="{36B84290-8504-02AA-B85D-0086F84292E5}"/>
          </ac:picMkLst>
        </pc:picChg>
      </pc:sldChg>
    </pc:docChg>
  </pc:docChgLst>
  <pc:docChgLst>
    <pc:chgData name="Conor McTernan" userId="S::cmcternan@rotherhithe.southwark.sch.uk::3ffe5eb5-749f-40d0-a8ee-94ec0b0229c3" providerId="AD" clId="Web-{CD1CB5B0-F03B-F248-0283-C56B48C63770}"/>
    <pc:docChg chg="addSld delSld modSld sldOrd">
      <pc:chgData name="Conor McTernan" userId="S::cmcternan@rotherhithe.southwark.sch.uk::3ffe5eb5-749f-40d0-a8ee-94ec0b0229c3" providerId="AD" clId="Web-{CD1CB5B0-F03B-F248-0283-C56B48C63770}" dt="2024-08-28T09:18:38.852" v="58" actId="1076"/>
      <pc:docMkLst>
        <pc:docMk/>
      </pc:docMkLst>
      <pc:sldChg chg="addSp delSp modSp add ord">
        <pc:chgData name="Conor McTernan" userId="S::cmcternan@rotherhithe.southwark.sch.uk::3ffe5eb5-749f-40d0-a8ee-94ec0b0229c3" providerId="AD" clId="Web-{CD1CB5B0-F03B-F248-0283-C56B48C63770}" dt="2024-08-28T09:18:38.852" v="58" actId="1076"/>
        <pc:sldMkLst>
          <pc:docMk/>
          <pc:sldMk cId="340780226" sldId="257"/>
        </pc:sldMkLst>
        <pc:spChg chg="mod">
          <ac:chgData name="Conor McTernan" userId="S::cmcternan@rotherhithe.southwark.sch.uk::3ffe5eb5-749f-40d0-a8ee-94ec0b0229c3" providerId="AD" clId="Web-{CD1CB5B0-F03B-F248-0283-C56B48C63770}" dt="2024-08-28T09:13:27.438" v="28" actId="20577"/>
          <ac:spMkLst>
            <pc:docMk/>
            <pc:sldMk cId="340780226" sldId="257"/>
            <ac:spMk id="14" creationId="{00000000-0000-0000-0000-000000000000}"/>
          </ac:spMkLst>
        </pc:spChg>
        <pc:spChg chg="del">
          <ac:chgData name="Conor McTernan" userId="S::cmcternan@rotherhithe.southwark.sch.uk::3ffe5eb5-749f-40d0-a8ee-94ec0b0229c3" providerId="AD" clId="Web-{CD1CB5B0-F03B-F248-0283-C56B48C63770}" dt="2024-08-28T09:15:47.176" v="32"/>
          <ac:spMkLst>
            <pc:docMk/>
            <pc:sldMk cId="340780226" sldId="257"/>
            <ac:spMk id="28" creationId="{00000000-0000-0000-0000-000000000000}"/>
          </ac:spMkLst>
        </pc:spChg>
        <pc:picChg chg="del">
          <ac:chgData name="Conor McTernan" userId="S::cmcternan@rotherhithe.southwark.sch.uk::3ffe5eb5-749f-40d0-a8ee-94ec0b0229c3" providerId="AD" clId="Web-{CD1CB5B0-F03B-F248-0283-C56B48C63770}" dt="2024-08-28T09:15:27.848" v="29"/>
          <ac:picMkLst>
            <pc:docMk/>
            <pc:sldMk cId="340780226" sldId="257"/>
            <ac:picMk id="2" creationId="{00000000-0000-0000-0000-000000000000}"/>
          </ac:picMkLst>
        </pc:picChg>
        <pc:picChg chg="del">
          <ac:chgData name="Conor McTernan" userId="S::cmcternan@rotherhithe.southwark.sch.uk::3ffe5eb5-749f-40d0-a8ee-94ec0b0229c3" providerId="AD" clId="Web-{CD1CB5B0-F03B-F248-0283-C56B48C63770}" dt="2024-08-28T09:15:31.441" v="31"/>
          <ac:picMkLst>
            <pc:docMk/>
            <pc:sldMk cId="340780226" sldId="257"/>
            <ac:picMk id="3" creationId="{00000000-0000-0000-0000-000000000000}"/>
          </ac:picMkLst>
        </pc:picChg>
        <pc:picChg chg="add mod">
          <ac:chgData name="Conor McTernan" userId="S::cmcternan@rotherhithe.southwark.sch.uk::3ffe5eb5-749f-40d0-a8ee-94ec0b0229c3" providerId="AD" clId="Web-{CD1CB5B0-F03B-F248-0283-C56B48C63770}" dt="2024-08-28T09:17:10.944" v="45" actId="1076"/>
          <ac:picMkLst>
            <pc:docMk/>
            <pc:sldMk cId="340780226" sldId="257"/>
            <ac:picMk id="4" creationId="{52B85F01-5045-1A29-5A2F-D3E8394424A2}"/>
          </ac:picMkLst>
        </pc:picChg>
        <pc:picChg chg="del">
          <ac:chgData name="Conor McTernan" userId="S::cmcternan@rotherhithe.southwark.sch.uk::3ffe5eb5-749f-40d0-a8ee-94ec0b0229c3" providerId="AD" clId="Web-{CD1CB5B0-F03B-F248-0283-C56B48C63770}" dt="2024-08-28T09:15:29.269" v="30"/>
          <ac:picMkLst>
            <pc:docMk/>
            <pc:sldMk cId="340780226" sldId="257"/>
            <ac:picMk id="6" creationId="{00000000-0000-0000-0000-000000000000}"/>
          </ac:picMkLst>
        </pc:picChg>
        <pc:picChg chg="add mod">
          <ac:chgData name="Conor McTernan" userId="S::cmcternan@rotherhithe.southwark.sch.uk::3ffe5eb5-749f-40d0-a8ee-94ec0b0229c3" providerId="AD" clId="Web-{CD1CB5B0-F03B-F248-0283-C56B48C63770}" dt="2024-08-28T09:17:24.132" v="48" actId="1076"/>
          <ac:picMkLst>
            <pc:docMk/>
            <pc:sldMk cId="340780226" sldId="257"/>
            <ac:picMk id="7" creationId="{948BE9F1-B4C4-1722-834C-D493848174C3}"/>
          </ac:picMkLst>
        </pc:picChg>
        <pc:picChg chg="add mod">
          <ac:chgData name="Conor McTernan" userId="S::cmcternan@rotherhithe.southwark.sch.uk::3ffe5eb5-749f-40d0-a8ee-94ec0b0229c3" providerId="AD" clId="Web-{CD1CB5B0-F03B-F248-0283-C56B48C63770}" dt="2024-08-28T09:18:06.680" v="53" actId="1076"/>
          <ac:picMkLst>
            <pc:docMk/>
            <pc:sldMk cId="340780226" sldId="257"/>
            <ac:picMk id="9" creationId="{D2011B9D-14B1-CF20-1798-C392D47EF1C6}"/>
          </ac:picMkLst>
        </pc:picChg>
        <pc:picChg chg="add mod">
          <ac:chgData name="Conor McTernan" userId="S::cmcternan@rotherhithe.southwark.sch.uk::3ffe5eb5-749f-40d0-a8ee-94ec0b0229c3" providerId="AD" clId="Web-{CD1CB5B0-F03B-F248-0283-C56B48C63770}" dt="2024-08-28T09:18:38.852" v="58" actId="1076"/>
          <ac:picMkLst>
            <pc:docMk/>
            <pc:sldMk cId="340780226" sldId="257"/>
            <ac:picMk id="10" creationId="{4584B823-4DC7-34A3-C2BC-A20E37963008}"/>
          </ac:picMkLst>
        </pc:picChg>
      </pc:sldChg>
      <pc:sldChg chg="modSp del">
        <pc:chgData name="Conor McTernan" userId="S::cmcternan@rotherhithe.southwark.sch.uk::3ffe5eb5-749f-40d0-a8ee-94ec0b0229c3" providerId="AD" clId="Web-{CD1CB5B0-F03B-F248-0283-C56B48C63770}" dt="2024-08-28T09:12:01.421" v="14"/>
        <pc:sldMkLst>
          <pc:docMk/>
          <pc:sldMk cId="2619253303" sldId="261"/>
        </pc:sldMkLst>
        <pc:spChg chg="mod">
          <ac:chgData name="Conor McTernan" userId="S::cmcternan@rotherhithe.southwark.sch.uk::3ffe5eb5-749f-40d0-a8ee-94ec0b0229c3" providerId="AD" clId="Web-{CD1CB5B0-F03B-F248-0283-C56B48C63770}" dt="2024-08-28T09:10:15.887" v="3" actId="20577"/>
          <ac:spMkLst>
            <pc:docMk/>
            <pc:sldMk cId="2619253303" sldId="261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CD1CB5B0-F03B-F248-0283-C56B48C63770}" dt="2024-08-28T09:10:29.403" v="8" actId="20577"/>
        <pc:sldMkLst>
          <pc:docMk/>
          <pc:sldMk cId="3432098175" sldId="262"/>
        </pc:sldMkLst>
        <pc:spChg chg="mod">
          <ac:chgData name="Conor McTernan" userId="S::cmcternan@rotherhithe.southwark.sch.uk::3ffe5eb5-749f-40d0-a8ee-94ec0b0229c3" providerId="AD" clId="Web-{CD1CB5B0-F03B-F248-0283-C56B48C63770}" dt="2024-08-28T09:10:29.403" v="8" actId="20577"/>
          <ac:spMkLst>
            <pc:docMk/>
            <pc:sldMk cId="3432098175" sldId="262"/>
            <ac:spMk id="14" creationId="{00000000-0000-0000-0000-000000000000}"/>
          </ac:spMkLst>
        </pc:spChg>
      </pc:sldChg>
      <pc:sldChg chg="add replId">
        <pc:chgData name="Conor McTernan" userId="S::cmcternan@rotherhithe.southwark.sch.uk::3ffe5eb5-749f-40d0-a8ee-94ec0b0229c3" providerId="AD" clId="Web-{CD1CB5B0-F03B-F248-0283-C56B48C63770}" dt="2024-08-28T09:13:02.766" v="16"/>
        <pc:sldMkLst>
          <pc:docMk/>
          <pc:sldMk cId="530850153" sldId="263"/>
        </pc:sldMkLst>
      </pc:sldChg>
      <pc:sldChg chg="modSp del">
        <pc:chgData name="Conor McTernan" userId="S::cmcternan@rotherhithe.southwark.sch.uk::3ffe5eb5-749f-40d0-a8ee-94ec0b0229c3" providerId="AD" clId="Web-{CD1CB5B0-F03B-F248-0283-C56B48C63770}" dt="2024-08-28T09:11:45.701" v="9"/>
        <pc:sldMkLst>
          <pc:docMk/>
          <pc:sldMk cId="3305119896" sldId="263"/>
        </pc:sldMkLst>
        <pc:spChg chg="mod">
          <ac:chgData name="Conor McTernan" userId="S::cmcternan@rotherhithe.southwark.sch.uk::3ffe5eb5-749f-40d0-a8ee-94ec0b0229c3" providerId="AD" clId="Web-{CD1CB5B0-F03B-F248-0283-C56B48C63770}" dt="2024-08-28T09:10:22.746" v="5" actId="20577"/>
          <ac:spMkLst>
            <pc:docMk/>
            <pc:sldMk cId="3305119896" sldId="263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3 Textiles - Collars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95B582-40E4-11EA-FA8A-B8F900C4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123" y="171164"/>
            <a:ext cx="442109" cy="739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9BF34-2CA0-07E4-6095-4561F1943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3" y="92580"/>
            <a:ext cx="10010500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3 Mechanical Systems -  Pneumatic Toys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92" y="890947"/>
            <a:ext cx="5705475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948" y="511933"/>
            <a:ext cx="3881700" cy="620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582" y="4996798"/>
            <a:ext cx="3882085" cy="1792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C4AD34-B9F1-5E78-2B88-01D526D05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123" y="171164"/>
            <a:ext cx="442109" cy="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997056" y="7935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3 Food – Eating Seasonally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1" y="857905"/>
            <a:ext cx="5394658" cy="462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28" y="352425"/>
            <a:ext cx="3648075" cy="650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41" y="5604328"/>
            <a:ext cx="5628527" cy="1153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64B5D-1C24-4A35-6910-884220CAF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5123" y="171164"/>
            <a:ext cx="442109" cy="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  <SharedWithUsers xmlns="54d3de96-1e39-49c4-81c1-27b5a60193ca">
      <UserInfo>
        <DisplayName>Conor McTernan</DisplayName>
        <AccountId>142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1CBDA-82AC-408D-9777-531C957A6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290C0-EF62-4ABE-AD55-A761B3E11D87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  <ds:schemaRef ds:uri="54d3de96-1e39-49c4-81c1-27b5a60193ca"/>
  </ds:schemaRefs>
</ds:datastoreItem>
</file>

<file path=customXml/itemProps3.xml><?xml version="1.0" encoding="utf-8"?>
<ds:datastoreItem xmlns:ds="http://schemas.openxmlformats.org/officeDocument/2006/customXml" ds:itemID="{DA94DD26-DCAC-4CAF-AA25-575D7F927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Lucida Calligraphy</vt:lpstr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 McTernan (Rotherhithe Primary School)</cp:lastModifiedBy>
  <cp:revision>60</cp:revision>
  <dcterms:created xsi:type="dcterms:W3CDTF">2021-02-12T13:54:53Z</dcterms:created>
  <dcterms:modified xsi:type="dcterms:W3CDTF">2025-09-25T11:30:29Z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