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859"/>
    <a:srgbClr val="E26678"/>
    <a:srgbClr val="BA3179"/>
    <a:srgbClr val="009CB4"/>
    <a:srgbClr val="BA2A54"/>
    <a:srgbClr val="F3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404F7-4D7B-39F5-5707-0E79A97B66DB}" v="2" dt="2024-03-13T16:37:42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McTernan" userId="S::cmcternan@rotherhithe.southwark.sch.uk::3ffe5eb5-749f-40d0-a8ee-94ec0b0229c3" providerId="AD" clId="Web-{46A404F7-4D7B-39F5-5707-0E79A97B66DB}"/>
    <pc:docChg chg="addSld delSld">
      <pc:chgData name="Conor McTernan" userId="S::cmcternan@rotherhithe.southwark.sch.uk::3ffe5eb5-749f-40d0-a8ee-94ec0b0229c3" providerId="AD" clId="Web-{46A404F7-4D7B-39F5-5707-0E79A97B66DB}" dt="2024-03-13T16:37:42.697" v="1"/>
      <pc:docMkLst>
        <pc:docMk/>
      </pc:docMkLst>
      <pc:sldChg chg="add">
        <pc:chgData name="Conor McTernan" userId="S::cmcternan@rotherhithe.southwark.sch.uk::3ffe5eb5-749f-40d0-a8ee-94ec0b0229c3" providerId="AD" clId="Web-{46A404F7-4D7B-39F5-5707-0E79A97B66DB}" dt="2024-03-13T16:37:40.806" v="0"/>
        <pc:sldMkLst>
          <pc:docMk/>
          <pc:sldMk cId="839131833" sldId="258"/>
        </pc:sldMkLst>
      </pc:sldChg>
      <pc:sldChg chg="del">
        <pc:chgData name="Conor McTernan" userId="S::cmcternan@rotherhithe.southwark.sch.uk::3ffe5eb5-749f-40d0-a8ee-94ec0b0229c3" providerId="AD" clId="Web-{46A404F7-4D7B-39F5-5707-0E79A97B66DB}" dt="2024-03-13T16:37:42.697" v="1"/>
        <pc:sldMkLst>
          <pc:docMk/>
          <pc:sldMk cId="2893930913" sldId="261"/>
        </pc:sldMkLst>
      </pc:sldChg>
    </pc:docChg>
  </pc:docChgLst>
  <pc:docChgLst>
    <pc:chgData name="Grace Adeyeye" userId="S::gadeyeye@rotherhithe.southwark.sch.uk::e0a6c22b-6a6d-4ad5-8f52-9a4fc72d0b71" providerId="AD" clId="Web-{7C631313-AC57-955F-48BF-9F0F81DC54D3}"/>
    <pc:docChg chg="modSld">
      <pc:chgData name="Grace Adeyeye" userId="S::gadeyeye@rotherhithe.southwark.sch.uk::e0a6c22b-6a6d-4ad5-8f52-9a4fc72d0b71" providerId="AD" clId="Web-{7C631313-AC57-955F-48BF-9F0F81DC54D3}" dt="2022-11-22T09:45:46.015" v="0" actId="1076"/>
      <pc:docMkLst>
        <pc:docMk/>
      </pc:docMkLst>
      <pc:sldChg chg="modSp">
        <pc:chgData name="Grace Adeyeye" userId="S::gadeyeye@rotherhithe.southwark.sch.uk::e0a6c22b-6a6d-4ad5-8f52-9a4fc72d0b71" providerId="AD" clId="Web-{7C631313-AC57-955F-48BF-9F0F81DC54D3}" dt="2022-11-22T09:45:46.015" v="0" actId="1076"/>
        <pc:sldMkLst>
          <pc:docMk/>
          <pc:sldMk cId="2312863206" sldId="259"/>
        </pc:sldMkLst>
        <pc:picChg chg="mod">
          <ac:chgData name="Grace Adeyeye" userId="S::gadeyeye@rotherhithe.southwark.sch.uk::e0a6c22b-6a6d-4ad5-8f52-9a4fc72d0b71" providerId="AD" clId="Web-{7C631313-AC57-955F-48BF-9F0F81DC54D3}" dt="2022-11-22T09:45:46.015" v="0" actId="1076"/>
          <ac:picMkLst>
            <pc:docMk/>
            <pc:sldMk cId="2312863206" sldId="259"/>
            <ac:picMk id="9" creationId="{00000000-0000-0000-0000-000000000000}"/>
          </ac:picMkLst>
        </pc:picChg>
      </pc:sldChg>
    </pc:docChg>
  </pc:docChgLst>
  <pc:docChgLst>
    <pc:chgData name="Conor McTernan" userId="S::cmcternan@rotherhithe.southwark.sch.uk::3ffe5eb5-749f-40d0-a8ee-94ec0b0229c3" providerId="AD" clId="Web-{D941B9F0-A48A-6274-5F62-0F1B3A27C7C1}"/>
    <pc:docChg chg="delSld">
      <pc:chgData name="Conor McTernan" userId="S::cmcternan@rotherhithe.southwark.sch.uk::3ffe5eb5-749f-40d0-a8ee-94ec0b0229c3" providerId="AD" clId="Web-{D941B9F0-A48A-6274-5F62-0F1B3A27C7C1}" dt="2023-09-29T13:51:05.417" v="0"/>
      <pc:docMkLst>
        <pc:docMk/>
      </pc:docMkLst>
      <pc:sldChg chg="del">
        <pc:chgData name="Conor McTernan" userId="S::cmcternan@rotherhithe.southwark.sch.uk::3ffe5eb5-749f-40d0-a8ee-94ec0b0229c3" providerId="AD" clId="Web-{D941B9F0-A48A-6274-5F62-0F1B3A27C7C1}" dt="2023-09-29T13:51:05.417" v="0"/>
        <pc:sldMkLst>
          <pc:docMk/>
          <pc:sldMk cId="839131833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4777" y="494890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93830" y="118637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2 Textiles – Pouches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711" y="5588830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5" y="845608"/>
            <a:ext cx="6362700" cy="3152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433" y="415415"/>
            <a:ext cx="3072630" cy="5996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44" y="4002747"/>
            <a:ext cx="5263375" cy="2769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1AD4BA-0C39-9DAB-F187-5C6E659A0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8071" y="186661"/>
            <a:ext cx="44504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98011" y="118637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8" y="43061"/>
            <a:ext cx="4454793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2 Structures – </a:t>
            </a: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the Princesses Chair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Lucida Calligraphy"/>
              <a:cs typeface="Lucida Calligraphy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06" y="854938"/>
            <a:ext cx="5438775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278" y="525279"/>
            <a:ext cx="4141964" cy="617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976" y="4083755"/>
            <a:ext cx="4411061" cy="26759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B31B9A-C5B2-B84C-A097-969129882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8072" y="156439"/>
            <a:ext cx="44504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3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88694" y="3649384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4704880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2	 Food – A balanced diet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91" y="865911"/>
            <a:ext cx="5934075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449" y="669692"/>
            <a:ext cx="3752850" cy="4095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91" y="4828311"/>
            <a:ext cx="7743935" cy="1994765"/>
          </a:xfrm>
          <a:prstGeom prst="rect">
            <a:avLst/>
          </a:prstGeom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7793561" y="335575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8326" y="4796876"/>
            <a:ext cx="3429700" cy="62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B13133-737A-29CA-CEDC-684B17832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5385" y="186661"/>
            <a:ext cx="44504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9" ma:contentTypeDescription="Create a new document." ma:contentTypeScope="" ma:versionID="2f2d041f7a1e53d003f8829a40fe313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0241b08f1f78036f535c90b1a9edf75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  <SharedWithUsers xmlns="54d3de96-1e39-49c4-81c1-27b5a60193ca">
      <UserInfo>
        <DisplayName>John Deighan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F149B83-1E31-41A3-AA0B-CABB52AFBB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53C668-1B6D-4441-9763-2BEDE4539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925063-64B9-480C-BC20-766486D47AA7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  <ds:schemaRef ds:uri="54d3de96-1e39-49c4-81c1-27b5a60193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35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Lucida Calligraphy</vt:lpstr>
      <vt:lpstr>Office Theme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C McTernan (Rotherhithe Primary School)</cp:lastModifiedBy>
  <cp:revision>26</cp:revision>
  <dcterms:created xsi:type="dcterms:W3CDTF">2021-02-12T13:54:53Z</dcterms:created>
  <dcterms:modified xsi:type="dcterms:W3CDTF">2025-09-25T11:26:56Z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