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FE12B-C0A7-642E-4E36-85936B62D578}" v="1" dt="2023-09-29T13:51:40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McTernan" userId="S::cmcternan@rotherhithe.southwark.sch.uk::3ffe5eb5-749f-40d0-a8ee-94ec0b0229c3" providerId="AD" clId="Web-{533FE12B-C0A7-642E-4E36-85936B62D578}"/>
    <pc:docChg chg="delSld">
      <pc:chgData name="Conor McTernan" userId="S::cmcternan@rotherhithe.southwark.sch.uk::3ffe5eb5-749f-40d0-a8ee-94ec0b0229c3" providerId="AD" clId="Web-{533FE12B-C0A7-642E-4E36-85936B62D578}" dt="2023-09-29T13:51:40.399" v="0"/>
      <pc:docMkLst>
        <pc:docMk/>
      </pc:docMkLst>
      <pc:sldChg chg="del">
        <pc:chgData name="Conor McTernan" userId="S::cmcternan@rotherhithe.southwark.sch.uk::3ffe5eb5-749f-40d0-a8ee-94ec0b0229c3" providerId="AD" clId="Web-{533FE12B-C0A7-642E-4E36-85936B62D578}" dt="2023-09-29T13:51:40.399" v="0"/>
        <pc:sldMkLst>
          <pc:docMk/>
          <pc:sldMk cId="839131833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4777" y="49489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3830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1 Textiles – Puppets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1711" y="5588830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62" y="818407"/>
            <a:ext cx="4246859" cy="31439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48" y="494890"/>
            <a:ext cx="4568268" cy="613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41" y="3962400"/>
            <a:ext cx="4924425" cy="2895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341" y="4002621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7" y="4002621"/>
            <a:ext cx="1195328" cy="298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CAFD3-B025-73C6-A6A3-F130A6457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7223" y="172278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1 Mechanical Systems -  Wheel and axels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3050" y="4546198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98" y="828473"/>
            <a:ext cx="4905375" cy="392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92" y="409244"/>
            <a:ext cx="4217648" cy="6342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94" y="4752773"/>
            <a:ext cx="3804571" cy="1998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98923B-2170-CFB7-835B-6A292D136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3654" y="153741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3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1	 Food – Fruit and Vegetables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7793561" y="335575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8326" y="4796876"/>
            <a:ext cx="3429700" cy="62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9" y="829381"/>
            <a:ext cx="4237048" cy="4024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08" y="676723"/>
            <a:ext cx="4494050" cy="6015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64" y="4853759"/>
            <a:ext cx="5094643" cy="1917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6606D4-4B92-9D33-B423-0528555E8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3306" y="186661"/>
            <a:ext cx="445047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61881620-BF67-49D2-A12C-D8D26C751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E470B-A91E-41AA-AC0E-5ABCEE61D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976089-9652-48AF-ADEF-65E216831A15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Lucida Calligraphy</vt:lpstr>
      <vt:lpstr>Office Theme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 McTernan (Rotherhithe Primary School)</cp:lastModifiedBy>
  <cp:revision>25</cp:revision>
  <dcterms:created xsi:type="dcterms:W3CDTF">2021-02-12T13:54:53Z</dcterms:created>
  <dcterms:modified xsi:type="dcterms:W3CDTF">2025-09-25T11:24:55Z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