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8" r:id="rId5"/>
    <p:sldId id="267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53"/>
  </p:normalViewPr>
  <p:slideViewPr>
    <p:cSldViewPr snapToGrid="0" snapToObjects="1">
      <p:cViewPr varScale="1">
        <p:scale>
          <a:sx n="117" d="100"/>
          <a:sy n="117" d="100"/>
        </p:scale>
        <p:origin x="120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E61274A0-0522-4563-98D1-2954E84C6F5A}"/>
    <pc:docChg chg="undo custSel modSld">
      <pc:chgData name="Alexandra Montgomery" userId="a5f23681-46ec-49e8-b833-5cf5d4fd877e" providerId="ADAL" clId="{E61274A0-0522-4563-98D1-2954E84C6F5A}" dt="2024-05-23T16:27:41.277" v="330" actId="1076"/>
      <pc:docMkLst>
        <pc:docMk/>
      </pc:docMkLst>
      <pc:sldChg chg="addSp delSp modSp mod">
        <pc:chgData name="Alexandra Montgomery" userId="a5f23681-46ec-49e8-b833-5cf5d4fd877e" providerId="ADAL" clId="{E61274A0-0522-4563-98D1-2954E84C6F5A}" dt="2024-05-23T16:22:52.925" v="288" actId="1076"/>
        <pc:sldMkLst>
          <pc:docMk/>
          <pc:sldMk cId="3997436683" sldId="258"/>
        </pc:sldMkLst>
      </pc:sldChg>
      <pc:sldChg chg="addSp delSp modSp mod">
        <pc:chgData name="Alexandra Montgomery" userId="a5f23681-46ec-49e8-b833-5cf5d4fd877e" providerId="ADAL" clId="{E61274A0-0522-4563-98D1-2954E84C6F5A}" dt="2024-05-23T16:27:41.277" v="330" actId="1076"/>
        <pc:sldMkLst>
          <pc:docMk/>
          <pc:sldMk cId="2612752810" sldId="267"/>
        </pc:sldMkLst>
      </pc:sldChg>
    </pc:docChg>
  </pc:docChgLst>
  <pc:docChgLst>
    <pc:chgData name="Alexandra Montgomery" userId="a5f23681-46ec-49e8-b833-5cf5d4fd877e" providerId="ADAL" clId="{378CC8A5-13ED-42E1-A442-635B8F443D98}"/>
    <pc:docChg chg="undo custSel modSld">
      <pc:chgData name="Alexandra Montgomery" userId="a5f23681-46ec-49e8-b833-5cf5d4fd877e" providerId="ADAL" clId="{378CC8A5-13ED-42E1-A442-635B8F443D98}" dt="2024-03-27T10:59:32.115" v="299" actId="20577"/>
      <pc:docMkLst>
        <pc:docMk/>
      </pc:docMkLst>
      <pc:sldChg chg="delSp modSp mod">
        <pc:chgData name="Alexandra Montgomery" userId="a5f23681-46ec-49e8-b833-5cf5d4fd877e" providerId="ADAL" clId="{378CC8A5-13ED-42E1-A442-635B8F443D98}" dt="2024-03-27T10:59:32.115" v="299" actId="20577"/>
        <pc:sldMkLst>
          <pc:docMk/>
          <pc:sldMk cId="3997436683" sldId="258"/>
        </pc:sldMkLst>
      </pc:sldChg>
      <pc:sldChg chg="addSp delSp modSp mod">
        <pc:chgData name="Alexandra Montgomery" userId="a5f23681-46ec-49e8-b833-5cf5d4fd877e" providerId="ADAL" clId="{378CC8A5-13ED-42E1-A442-635B8F443D98}" dt="2024-03-27T10:46:58.365" v="50" actId="1076"/>
        <pc:sldMkLst>
          <pc:docMk/>
          <pc:sldMk cId="2612752810" sldId="267"/>
        </pc:sldMkLst>
      </pc:sldChg>
    </pc:docChg>
  </pc:docChgLst>
  <pc:docChgLst>
    <pc:chgData name="A Montgomery (Rotherhithe Primary School)" userId="a5f23681-46ec-49e8-b833-5cf5d4fd877e" providerId="ADAL" clId="{0221CB39-9B70-4398-AF89-5FB22733CBCA}"/>
    <pc:docChg chg="modSld">
      <pc:chgData name="A Montgomery (Rotherhithe Primary School)" userId="a5f23681-46ec-49e8-b833-5cf5d4fd877e" providerId="ADAL" clId="{0221CB39-9B70-4398-AF89-5FB22733CBCA}" dt="2025-09-17T16:36:20.516" v="1" actId="20577"/>
      <pc:docMkLst>
        <pc:docMk/>
      </pc:docMkLst>
      <pc:sldChg chg="modSp mod">
        <pc:chgData name="A Montgomery (Rotherhithe Primary School)" userId="a5f23681-46ec-49e8-b833-5cf5d4fd877e" providerId="ADAL" clId="{0221CB39-9B70-4398-AF89-5FB22733CBCA}" dt="2025-09-17T16:36:20.516" v="1" actId="20577"/>
        <pc:sldMkLst>
          <pc:docMk/>
          <pc:sldMk cId="3997436683" sldId="258"/>
        </pc:sldMkLst>
        <pc:spChg chg="mod">
          <ac:chgData name="A Montgomery (Rotherhithe Primary School)" userId="a5f23681-46ec-49e8-b833-5cf5d4fd877e" providerId="ADAL" clId="{0221CB39-9B70-4398-AF89-5FB22733CBCA}" dt="2025-09-17T16:36:20.516" v="1" actId="20577"/>
          <ac:spMkLst>
            <pc:docMk/>
            <pc:sldMk cId="3997436683" sldId="258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5044-0F41-4696-838B-2D38949CDB7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70865-F1A4-4FEE-9E2E-A5F874F40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1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70865-F1A4-4FEE-9E2E-A5F874F409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8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7181274" cy="3174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6 </a:t>
            </a:r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Sculpture and 3D: Making memories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550892" y="4472356"/>
            <a:ext cx="3566160" cy="2031325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 "/>
              </a:rPr>
              <a:t>Use editing software to change their image, reflecting an artist’s style.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 "/>
              </a:rPr>
              <a:t>Choose a suitable painting and suggest appropriate ways to recreate it photographically with props.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 "/>
              </a:rPr>
              <a:t>Set up a composition and think about a space that will provide good lighting levels.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 "/>
              </a:rPr>
              <a:t>Create a final painting or drawing with tonal differences that create a photo-realistic effect.</a:t>
            </a:r>
          </a:p>
          <a:p>
            <a:endParaRPr lang="en-GB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4C551-A40F-E98E-3D1D-F56A6BEAFE99}"/>
              </a:ext>
            </a:extLst>
          </p:cNvPr>
          <p:cNvSpPr txBox="1"/>
          <p:nvPr/>
        </p:nvSpPr>
        <p:spPr>
          <a:xfrm>
            <a:off x="4402612" y="370108"/>
            <a:ext cx="3845276" cy="3862596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I will learn 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e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xplain how a new image can be created using a combination of other images.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u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nderstand what photomontage is and recognise how artists use photography.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u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se recording devices and available software with confidence.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I can d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emonstrate a confident understanding of Edward Weston’s style through my artistic choices.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d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iscuss the features of a design, e.g. explaining what is effective about a composition.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s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elect a suitable range of props, considering the design brief and their initial ideas.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t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ake a portrait that is focused and appropriately framed.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d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raw an accurately measured grid, with some support, understanding how it can support with drawing.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u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se the grid to translate a photograph to a drawn image that is mostly correctly proportioned.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c</a:t>
            </a:r>
            <a:r>
              <a:rPr lang="en-GB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reate a final painting or drawing with tonal differences that create a photo-realistic effect.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C1353A-8BC6-1B87-BC67-D864753E6660}"/>
              </a:ext>
            </a:extLst>
          </p:cNvPr>
          <p:cNvSpPr txBox="1"/>
          <p:nvPr/>
        </p:nvSpPr>
        <p:spPr>
          <a:xfrm>
            <a:off x="321527" y="336832"/>
            <a:ext cx="3566160" cy="397031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s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ketch a house from first-hand or second-hand observation.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u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se basic shapes to place key features and form the composition, measuring to work out proportions.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n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otice small details to incorporate into the drawing by observing.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s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elect a section of my drawing that creates an interesting composition, with a variety of patterns, lines and texture.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f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ollow steps to create a print with clear lines, with some smudging.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d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raw a plan view or front elevation of their building, annotating the key features.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d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iscuss Hundertwasser’s work and recognise his style.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c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reate a factual presentation about Hundertwasser in a visually pleasing way.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s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how understanding of what a monument is for by designing a monument that symbolises a person or event.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d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escribe my monument and explain my choices.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I can g</a:t>
            </a:r>
            <a:r>
              <a:rPr lang="en-GB" sz="1000" b="0" i="0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ive constructive feedback to others.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4E0D2B-75D5-BA0D-2CE1-11691B4E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6" y="125759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AC37E-1F86-8C83-4294-C1B5ED6FB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80" y="4432321"/>
            <a:ext cx="3484536" cy="2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0" y="607413"/>
            <a:ext cx="779203" cy="9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3D5E2-2876-78A0-C7FA-CACB9825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225" y="116312"/>
            <a:ext cx="5511869" cy="3502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48834-C7D2-3FC6-CA20-112F7B52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53" y="116311"/>
            <a:ext cx="1767961" cy="1945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57952-971C-E261-04C5-32EDC8F93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2123342"/>
            <a:ext cx="3169657" cy="1467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D1E3C-3404-432D-AF43-B403C8C6F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697" y="3673327"/>
            <a:ext cx="2586947" cy="1173708"/>
          </a:xfrm>
          <a:prstGeom prst="rect">
            <a:avLst/>
          </a:prstGeom>
        </p:spPr>
      </p:pic>
      <p:pic>
        <p:nvPicPr>
          <p:cNvPr id="1026" name="Picture 2" descr="Image result for Edward Weston Photography. Size: 190 x 106. Source: photoschoices.blogspot.com">
            <a:extLst>
              <a:ext uri="{FF2B5EF4-FFF2-40B4-BE49-F238E27FC236}">
                <a16:creationId xmlns:a16="http://schemas.microsoft.com/office/drawing/2014/main" id="{96E1891C-0246-DA34-02A6-7F47B1F0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15" y="5049216"/>
            <a:ext cx="2586947" cy="14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42AEDB-EA91-EB00-9075-78A277278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957" y="3803052"/>
            <a:ext cx="1942723" cy="2379603"/>
          </a:xfrm>
          <a:prstGeom prst="rect">
            <a:avLst/>
          </a:prstGeom>
        </p:spPr>
      </p:pic>
      <p:pic>
        <p:nvPicPr>
          <p:cNvPr id="1030" name="Picture 6" descr="Hannah Hoch - Grotesque (1963) Photomontage | Dada artists, Dada ...">
            <a:extLst>
              <a:ext uri="{FF2B5EF4-FFF2-40B4-BE49-F238E27FC236}">
                <a16:creationId xmlns:a16="http://schemas.microsoft.com/office/drawing/2014/main" id="{8F4974F8-FEF0-DB7F-5040-B089FD76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" y="3591032"/>
            <a:ext cx="1320925" cy="19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262B0-8926-68E3-6817-C8FDB79852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922" y="4779272"/>
            <a:ext cx="1879567" cy="18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56dbd-1e25-4534-bb39-3336539d9e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6DBFAC5DD419D4ADCD1C311A734" ma:contentTypeVersion="15" ma:contentTypeDescription="Create a new document." ma:contentTypeScope="" ma:versionID="5bf004d7fd156171c2d9831f7ff3910d">
  <xsd:schema xmlns:xsd="http://www.w3.org/2001/XMLSchema" xmlns:xs="http://www.w3.org/2001/XMLSchema" xmlns:p="http://schemas.microsoft.com/office/2006/metadata/properties" xmlns:ns3="05056dbd-1e25-4534-bb39-3336539d9e3f" xmlns:ns4="0b2e041f-ad65-43ca-8ce8-81d07c3ed0f6" targetNamespace="http://schemas.microsoft.com/office/2006/metadata/properties" ma:root="true" ma:fieldsID="df50383365a19aad41e9de30208af1a5" ns3:_="" ns4:_="">
    <xsd:import namespace="05056dbd-1e25-4534-bb39-3336539d9e3f"/>
    <xsd:import namespace="0b2e041f-ad65-43ca-8ce8-81d07c3ed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56dbd-1e25-4534-bb39-3336539d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e041f-ad65-43ca-8ce8-81d07c3ed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10BFA-8BEC-4DF2-BC6C-CC8FEA3CE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F2409-0EB1-4721-94D3-B7571148C81B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05056dbd-1e25-4534-bb39-3336539d9e3f"/>
    <ds:schemaRef ds:uri="http://purl.org/dc/elements/1.1/"/>
    <ds:schemaRef ds:uri="0b2e041f-ad65-43ca-8ce8-81d07c3ed0f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70636D-0AB4-4005-916D-5B1D8201C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56dbd-1e25-4534-bb39-3336539d9e3f"/>
    <ds:schemaRef ds:uri="0b2e041f-ad65-43ca-8ce8-81d07c3ed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7131</TotalTime>
  <Words>412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Century Gothic</vt:lpstr>
      <vt:lpstr>Century Gothic 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 Montgomery (Rotherhithe Primary School)</cp:lastModifiedBy>
  <cp:revision>73</cp:revision>
  <cp:lastPrinted>2023-07-05T14:55:03Z</cp:lastPrinted>
  <dcterms:created xsi:type="dcterms:W3CDTF">2020-12-03T10:43:41Z</dcterms:created>
  <dcterms:modified xsi:type="dcterms:W3CDTF">2025-09-17T16:36:21Z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0x010100010546DBFAC5DD419D4ADCD1C311A734</vt:lpwstr>
  </property>
</Properties>
</file>