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67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5"/>
    <p:restoredTop sz="94753"/>
  </p:normalViewPr>
  <p:slideViewPr>
    <p:cSldViewPr snapToGrid="0" snapToObjects="1">
      <p:cViewPr varScale="1">
        <p:scale>
          <a:sx n="117" d="100"/>
          <a:sy n="117" d="100"/>
        </p:scale>
        <p:origin x="120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Montgomery" userId="a5f23681-46ec-49e8-b833-5cf5d4fd877e" providerId="ADAL" clId="{7E204A9C-ECBE-4854-8888-51A40AA2CCD9}"/>
    <pc:docChg chg="custSel modSld">
      <pc:chgData name="Alexandra Montgomery" userId="a5f23681-46ec-49e8-b833-5cf5d4fd877e" providerId="ADAL" clId="{7E204A9C-ECBE-4854-8888-51A40AA2CCD9}" dt="2023-10-24T07:11:39.838" v="235"/>
      <pc:docMkLst>
        <pc:docMk/>
      </pc:docMkLst>
      <pc:sldChg chg="addSp delSp modSp mod">
        <pc:chgData name="Alexandra Montgomery" userId="a5f23681-46ec-49e8-b833-5cf5d4fd877e" providerId="ADAL" clId="{7E204A9C-ECBE-4854-8888-51A40AA2CCD9}" dt="2023-10-24T07:11:39.838" v="235"/>
        <pc:sldMkLst>
          <pc:docMk/>
          <pc:sldMk cId="3997436683" sldId="258"/>
        </pc:sldMkLst>
      </pc:sldChg>
      <pc:sldChg chg="addSp delSp modSp mod">
        <pc:chgData name="Alexandra Montgomery" userId="a5f23681-46ec-49e8-b833-5cf5d4fd877e" providerId="ADAL" clId="{7E204A9C-ECBE-4854-8888-51A40AA2CCD9}" dt="2023-10-24T07:06:39.590" v="198" actId="1076"/>
        <pc:sldMkLst>
          <pc:docMk/>
          <pc:sldMk cId="2612752810" sldId="267"/>
        </pc:sldMkLst>
      </pc:sldChg>
    </pc:docChg>
  </pc:docChgLst>
  <pc:docChgLst>
    <pc:chgData name="A Montgomery (Rotherhithe Primary School)" userId="a5f23681-46ec-49e8-b833-5cf5d4fd877e" providerId="ADAL" clId="{0221CB39-9B70-4398-AF89-5FB22733CBCA}"/>
    <pc:docChg chg="modSld">
      <pc:chgData name="A Montgomery (Rotherhithe Primary School)" userId="a5f23681-46ec-49e8-b833-5cf5d4fd877e" providerId="ADAL" clId="{0221CB39-9B70-4398-AF89-5FB22733CBCA}" dt="2025-09-17T16:36:34.508" v="1" actId="20577"/>
      <pc:docMkLst>
        <pc:docMk/>
      </pc:docMkLst>
      <pc:sldChg chg="modSp mod">
        <pc:chgData name="A Montgomery (Rotherhithe Primary School)" userId="a5f23681-46ec-49e8-b833-5cf5d4fd877e" providerId="ADAL" clId="{0221CB39-9B70-4398-AF89-5FB22733CBCA}" dt="2025-09-17T16:36:34.508" v="1" actId="20577"/>
        <pc:sldMkLst>
          <pc:docMk/>
          <pc:sldMk cId="3997436683" sldId="258"/>
        </pc:sldMkLst>
        <pc:spChg chg="mod">
          <ac:chgData name="A Montgomery (Rotherhithe Primary School)" userId="a5f23681-46ec-49e8-b833-5cf5d4fd877e" providerId="ADAL" clId="{0221CB39-9B70-4398-AF89-5FB22733CBCA}" dt="2025-09-17T16:36:34.508" v="1" actId="20577"/>
          <ac:spMkLst>
            <pc:docMk/>
            <pc:sldMk cId="3997436683" sldId="258"/>
            <ac:spMk id="1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1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2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9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6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3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1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6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2F85-977A-F94F-B145-B967C7A086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0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/>
          <p:cNvSpPr txBox="1">
            <a:spLocks/>
          </p:cNvSpPr>
          <p:nvPr/>
        </p:nvSpPr>
        <p:spPr>
          <a:xfrm>
            <a:off x="105791" y="-7954"/>
            <a:ext cx="7181274" cy="3174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b="1" u="sng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Lucida Calligraphy"/>
              </a:rPr>
              <a:t>Year 6 </a:t>
            </a:r>
            <a:r>
              <a:rPr lang="en-US" sz="16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Lucida Calligraphy"/>
              </a:rPr>
              <a:t>Painting and Mixed Media – </a:t>
            </a:r>
            <a:r>
              <a:rPr lang="en-US" sz="1600" b="1" u="sng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Lucida Calligraphy"/>
              </a:rPr>
              <a:t>Colour</a:t>
            </a:r>
            <a:r>
              <a:rPr lang="en-US" sz="16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Lucida Calligraphy"/>
              </a:rPr>
              <a:t> Splash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479667" y="3332823"/>
            <a:ext cx="1332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260EC2E-E691-B977-4E55-A51DB452622C}"/>
              </a:ext>
            </a:extLst>
          </p:cNvPr>
          <p:cNvSpPr txBox="1"/>
          <p:nvPr/>
        </p:nvSpPr>
        <p:spPr>
          <a:xfrm>
            <a:off x="30339" y="3738766"/>
            <a:ext cx="4937446" cy="2677656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What I will learn next:</a:t>
            </a:r>
          </a:p>
          <a:p>
            <a:endParaRPr lang="en-GB" sz="1200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</a:t>
            </a:r>
            <a:r>
              <a:rPr lang="en-GB" sz="1200" b="0" i="0" dirty="0">
                <a:solidFill>
                  <a:schemeClr val="bg1">
                    <a:lumMod val="65000"/>
                  </a:schemeClr>
                </a:solidFill>
                <a:effectLst/>
                <a:latin typeface="Century Gothic" panose="020B0502020202020204" pitchFamily="34" charset="0"/>
              </a:rPr>
              <a:t> use a range of techniques to record my observations in sketchbooks, journals and other media as a basis for exploring their ideas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</a:t>
            </a:r>
            <a:r>
              <a:rPr lang="en-GB" sz="1200" b="0" i="0" dirty="0">
                <a:solidFill>
                  <a:schemeClr val="bg1">
                    <a:lumMod val="65000"/>
                  </a:schemeClr>
                </a:solidFill>
                <a:effectLst/>
                <a:latin typeface="Century Gothic" panose="020B0502020202020204" pitchFamily="34" charset="0"/>
              </a:rPr>
              <a:t> use a range of techniques and media, including painting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</a:t>
            </a:r>
            <a:r>
              <a:rPr lang="en-GB" sz="1200" b="0" i="0" dirty="0">
                <a:solidFill>
                  <a:schemeClr val="bg1">
                    <a:lumMod val="65000"/>
                  </a:schemeClr>
                </a:solidFill>
                <a:effectLst/>
                <a:latin typeface="Century Gothic" panose="020B0502020202020204" pitchFamily="34" charset="0"/>
              </a:rPr>
              <a:t> increase my proficiency in the handling of different materials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</a:t>
            </a:r>
            <a:r>
              <a:rPr lang="en-GB" sz="1200" b="0" i="0" dirty="0">
                <a:solidFill>
                  <a:schemeClr val="bg1">
                    <a:lumMod val="65000"/>
                  </a:schemeClr>
                </a:solidFill>
                <a:effectLst/>
                <a:latin typeface="Century Gothic" panose="020B0502020202020204" pitchFamily="34" charset="0"/>
              </a:rPr>
              <a:t> analyse and evaluate my own work, and that of others, to strengthen the visual impact or applications of my work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 discuss </a:t>
            </a:r>
            <a:r>
              <a:rPr lang="en-GB" sz="1200" b="0" i="0" dirty="0">
                <a:solidFill>
                  <a:schemeClr val="bg1">
                    <a:lumMod val="65000"/>
                  </a:schemeClr>
                </a:solidFill>
                <a:effectLst/>
                <a:latin typeface="Century Gothic" panose="020B0502020202020204" pitchFamily="34" charset="0"/>
              </a:rPr>
              <a:t>the history of art, craft, design and architecture, including periods, styles and major movements from ancient times up to the present day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984C551-A40F-E98E-3D1D-F56A6BEAFE99}"/>
              </a:ext>
            </a:extLst>
          </p:cNvPr>
          <p:cNvSpPr txBox="1"/>
          <p:nvPr/>
        </p:nvSpPr>
        <p:spPr>
          <a:xfrm>
            <a:off x="5308980" y="3724809"/>
            <a:ext cx="3682638" cy="2677656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What I will learn now:</a:t>
            </a:r>
          </a:p>
          <a:p>
            <a:endParaRPr lang="en-GB" sz="1400" b="1" dirty="0">
              <a:latin typeface="Century Gothic" panose="020B050202020202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u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se sketchbooks to research and present information.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d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evelop ideas into a plan for a final piece.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m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ake a personal response to the artwork of another artist.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u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se different methods to analyse artwork such as drama, discussion and questioning.</a:t>
            </a:r>
          </a:p>
          <a:p>
            <a:pPr algn="l"/>
            <a:endParaRPr lang="en-GB" sz="14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C1353A-8BC6-1B87-BC67-D864753E6660}"/>
              </a:ext>
            </a:extLst>
          </p:cNvPr>
          <p:cNvSpPr txBox="1"/>
          <p:nvPr/>
        </p:nvSpPr>
        <p:spPr>
          <a:xfrm>
            <a:off x="5308980" y="360329"/>
            <a:ext cx="3682640" cy="3046988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What I already know:</a:t>
            </a:r>
          </a:p>
          <a:p>
            <a:endParaRPr lang="en-GB" sz="1200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 m</a:t>
            </a:r>
            <a:r>
              <a:rPr lang="en-GB" sz="1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ix a tint and a shade by adding</a:t>
            </a:r>
          </a:p>
          <a:p>
            <a:pPr algn="l"/>
            <a:r>
              <a:rPr lang="en-GB" sz="1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black or white.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 u</a:t>
            </a:r>
            <a:r>
              <a:rPr lang="en-GB" sz="1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se tints and shades of a colour to create a 3D effect when painting.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 a</a:t>
            </a:r>
            <a:r>
              <a:rPr lang="en-GB" sz="1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pply paint using different techniques </a:t>
            </a:r>
            <a:r>
              <a:rPr lang="en-GB" sz="1200" b="0" i="0" u="none" strike="noStrike" baseline="0" dirty="0" err="1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eg.</a:t>
            </a:r>
            <a:r>
              <a:rPr lang="en-GB" sz="1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stippling, dabbing, washing.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 c</a:t>
            </a:r>
            <a:r>
              <a:rPr lang="en-GB" sz="1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hoose suitable painting tools.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 a</a:t>
            </a:r>
            <a:r>
              <a:rPr lang="en-GB" sz="1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rrange objects to create a still life composition.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 p</a:t>
            </a:r>
            <a:r>
              <a:rPr lang="en-GB" sz="1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lan a painting by drawing first.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 can o</a:t>
            </a:r>
            <a:r>
              <a:rPr lang="en-GB" sz="1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rganise painting equipment independently, making choices about tools and materials.</a:t>
            </a:r>
          </a:p>
          <a:p>
            <a:pPr algn="l"/>
            <a:endParaRPr lang="en-GB" sz="12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08E6351-9F7F-F362-E316-6C981A81F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0" y="309489"/>
            <a:ext cx="5137947" cy="3079987"/>
          </a:xfrm>
          <a:prstGeom prst="rect">
            <a:avLst/>
          </a:prstGeom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DE4E0D2B-75D5-BA0D-2CE1-11691B4E9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508" y="51428"/>
            <a:ext cx="594152" cy="73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4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>
            <a:extLst>
              <a:ext uri="{FF2B5EF4-FFF2-40B4-BE49-F238E27FC236}">
                <a16:creationId xmlns:a16="http://schemas.microsoft.com/office/drawing/2014/main" id="{4EA31A87-A3BD-AFE2-3B90-71A0115E6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351" y="116313"/>
            <a:ext cx="779203" cy="96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itle 4">
            <a:extLst>
              <a:ext uri="{FF2B5EF4-FFF2-40B4-BE49-F238E27FC236}">
                <a16:creationId xmlns:a16="http://schemas.microsoft.com/office/drawing/2014/main" id="{A29E86EA-076F-2407-F8C0-6A9E0711F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495" y="1078801"/>
            <a:ext cx="1154844" cy="242445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Century Gothic"/>
                <a:cs typeface="Century Gothic"/>
              </a:rPr>
              <a:t>Vocabulary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38DAE6B7-DB4D-0A00-0A12-B18950F50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1" y="1328737"/>
            <a:ext cx="9034039" cy="542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5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0546DBFAC5DD419D4ADCD1C311A734" ma:contentTypeVersion="15" ma:contentTypeDescription="Create a new document." ma:contentTypeScope="" ma:versionID="5bf004d7fd156171c2d9831f7ff3910d">
  <xsd:schema xmlns:xsd="http://www.w3.org/2001/XMLSchema" xmlns:xs="http://www.w3.org/2001/XMLSchema" xmlns:p="http://schemas.microsoft.com/office/2006/metadata/properties" xmlns:ns3="05056dbd-1e25-4534-bb39-3336539d9e3f" xmlns:ns4="0b2e041f-ad65-43ca-8ce8-81d07c3ed0f6" targetNamespace="http://schemas.microsoft.com/office/2006/metadata/properties" ma:root="true" ma:fieldsID="df50383365a19aad41e9de30208af1a5" ns3:_="" ns4:_="">
    <xsd:import namespace="05056dbd-1e25-4534-bb39-3336539d9e3f"/>
    <xsd:import namespace="0b2e041f-ad65-43ca-8ce8-81d07c3ed0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56dbd-1e25-4534-bb39-3336539d9e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e041f-ad65-43ca-8ce8-81d07c3ed0f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5056dbd-1e25-4534-bb39-3336539d9e3f" xsi:nil="true"/>
  </documentManagement>
</p:properties>
</file>

<file path=customXml/itemProps1.xml><?xml version="1.0" encoding="utf-8"?>
<ds:datastoreItem xmlns:ds="http://schemas.openxmlformats.org/officeDocument/2006/customXml" ds:itemID="{CC70636D-0AB4-4005-916D-5B1D8201CD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56dbd-1e25-4534-bb39-3336539d9e3f"/>
    <ds:schemaRef ds:uri="0b2e041f-ad65-43ca-8ce8-81d07c3ed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A10BFA-8BEC-4DF2-BC6C-CC8FEA3CE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3F2409-0EB1-4721-94D3-B7571148C81B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05056dbd-1e25-4534-bb39-3336539d9e3f"/>
    <ds:schemaRef ds:uri="http://purl.org/dc/elements/1.1/"/>
    <ds:schemaRef ds:uri="0b2e041f-ad65-43ca-8ce8-81d07c3ed0f6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7096</TotalTime>
  <Words>267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</vt:lpstr>
      <vt:lpstr>Office Theme</vt:lpstr>
      <vt:lpstr>PowerPoint Presentation</vt:lpstr>
      <vt:lpstr>Vocabulary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elements of Art</dc:title>
  <dc:creator>Alex Olsen</dc:creator>
  <cp:lastModifiedBy>A Montgomery (Rotherhithe Primary School)</cp:lastModifiedBy>
  <cp:revision>72</cp:revision>
  <cp:lastPrinted>2023-07-05T14:55:03Z</cp:lastPrinted>
  <dcterms:created xsi:type="dcterms:W3CDTF">2020-12-03T10:43:41Z</dcterms:created>
  <dcterms:modified xsi:type="dcterms:W3CDTF">2025-09-17T16:36:35Z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0x010100010546DBFAC5DD419D4ADCD1C311A734</vt:lpwstr>
  </property>
</Properties>
</file>