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E6CE0A-B99F-1061-4F9D-AF66311017FD}" v="32" dt="2025-07-21T09:28:56.9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6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 Weldon (Rotherhithe Primary School)" userId="S::aweldon@rotherhithe.southwark.sch.uk::f41afa68-8f1c-4982-b0ed-b9c873a52b5c" providerId="AD" clId="Web-{BFE6CE0A-B99F-1061-4F9D-AF66311017FD}"/>
    <pc:docChg chg="modSld">
      <pc:chgData name="A Weldon (Rotherhithe Primary School)" userId="S::aweldon@rotherhithe.southwark.sch.uk::f41afa68-8f1c-4982-b0ed-b9c873a52b5c" providerId="AD" clId="Web-{BFE6CE0A-B99F-1061-4F9D-AF66311017FD}" dt="2025-07-21T09:28:15.452" v="29"/>
      <pc:docMkLst>
        <pc:docMk/>
      </pc:docMkLst>
      <pc:sldChg chg="modSp">
        <pc:chgData name="A Weldon (Rotherhithe Primary School)" userId="S::aweldon@rotherhithe.southwark.sch.uk::f41afa68-8f1c-4982-b0ed-b9c873a52b5c" providerId="AD" clId="Web-{BFE6CE0A-B99F-1061-4F9D-AF66311017FD}" dt="2025-07-21T09:28:15.452" v="29"/>
        <pc:sldMkLst>
          <pc:docMk/>
          <pc:sldMk cId="4038042272" sldId="258"/>
        </pc:sldMkLst>
        <pc:graphicFrameChg chg="mod modGraphic">
          <ac:chgData name="A Weldon (Rotherhithe Primary School)" userId="S::aweldon@rotherhithe.southwark.sch.uk::f41afa68-8f1c-4982-b0ed-b9c873a52b5c" providerId="AD" clId="Web-{BFE6CE0A-B99F-1061-4F9D-AF66311017FD}" dt="2025-07-21T09:28:15.452" v="29"/>
          <ac:graphicFrameMkLst>
            <pc:docMk/>
            <pc:sldMk cId="4038042272" sldId="258"/>
            <ac:graphicFrameMk id="6" creationId="{91F5F957-8145-5E23-56C7-646BB4CBFB5D}"/>
          </ac:graphicFrameMkLst>
        </pc:graphicFrameChg>
      </pc:sldChg>
    </pc:docChg>
  </pc:docChgLst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21/07/2025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966519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:a16="http://schemas.microsoft.com/office/drawing/2014/main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Primary- Year 5 – </a:t>
                      </a:r>
                      <a:r>
                        <a:rPr lang="en-GB" sz="1600" b="1" i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Local history- 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200" b="1" i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Former Dock Managers Office and 1 -14 Dock Office</a:t>
                      </a:r>
                      <a:endParaRPr lang="en-GB" sz="2400" b="1" i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025684"/>
              </p:ext>
            </p:extLst>
          </p:nvPr>
        </p:nvGraphicFramePr>
        <p:xfrm>
          <a:off x="184865" y="792665"/>
          <a:ext cx="2695354" cy="971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354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20971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59102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Local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history- 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Turntable and machinery of former swing road bridge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961320"/>
              </p:ext>
            </p:extLst>
          </p:nvPr>
        </p:nvGraphicFramePr>
        <p:xfrm>
          <a:off x="2984420" y="792665"/>
          <a:ext cx="3842944" cy="2495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944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6913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2178927"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Develop an awareness of Rotherhithe’s past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identify similarities and differences between ways of life in Rotherhithe through different periods.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Compare an aerial photograph from the past to a modern day map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</a:pP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To create a piece of art based on the</a:t>
                      </a:r>
                      <a:r>
                        <a:rPr lang="en-GB" sz="1400" u="none" strike="noStrike" kern="120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heritage site, </a:t>
                      </a:r>
                      <a:r>
                        <a:rPr lang="en-GB" sz="1400" i="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Former Dock Managers Office </a:t>
                      </a: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6BB928-B930-988D-F84C-BCB191A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816091"/>
              </p:ext>
            </p:extLst>
          </p:nvPr>
        </p:nvGraphicFramePr>
        <p:xfrm>
          <a:off x="6931564" y="751457"/>
          <a:ext cx="2752136" cy="896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36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617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634497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Local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history- London hydraulic power company former pumping station</a:t>
                      </a:r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86966"/>
              </p:ext>
            </p:extLst>
          </p:nvPr>
        </p:nvGraphicFramePr>
        <p:xfrm>
          <a:off x="6958725" y="1876656"/>
          <a:ext cx="2737890" cy="2048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036">
                  <a:extLst>
                    <a:ext uri="{9D8B030D-6E8A-4147-A177-3AD203B41FA5}">
                      <a16:colId xmlns:a16="http://schemas.microsoft.com/office/drawing/2014/main" val="2563406102"/>
                    </a:ext>
                  </a:extLst>
                </a:gridCol>
                <a:gridCol w="1424854">
                  <a:extLst>
                    <a:ext uri="{9D8B030D-6E8A-4147-A177-3AD203B41FA5}">
                      <a16:colId xmlns:a16="http://schemas.microsoft.com/office/drawing/2014/main" val="2125979668"/>
                    </a:ext>
                  </a:extLst>
                </a:gridCol>
              </a:tblGrid>
              <a:tr h="2936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71014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Aerial photograph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i="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photograph taken from an aircraft or satellite in flight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067645"/>
                  </a:ext>
                </a:extLst>
              </a:tr>
              <a:tr h="28116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heritage</a:t>
                      </a:r>
                      <a:r>
                        <a:rPr lang="en-US" sz="900" b="1" baseline="0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site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Century Gothic" panose="020B0502020202020204" pitchFamily="34" charset="0"/>
                        </a:rPr>
                        <a:t>A building or an area important</a:t>
                      </a:r>
                      <a:r>
                        <a:rPr lang="en-US" sz="900" b="0" baseline="0" dirty="0">
                          <a:latin typeface="Century Gothic" panose="020B0502020202020204" pitchFamily="34" charset="0"/>
                        </a:rPr>
                        <a:t> to a countries heritage</a:t>
                      </a:r>
                      <a:endParaRPr lang="en-US" sz="900" b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2117"/>
                  </a:ext>
                </a:extLst>
              </a:tr>
              <a:tr h="35396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Ordinance</a:t>
                      </a:r>
                      <a:r>
                        <a:rPr lang="en-GB" sz="900" b="1" baseline="0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survey map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Century Gothic" panose="020B0502020202020204" pitchFamily="34" charset="0"/>
                        </a:rPr>
                        <a:t>A detailed map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239337"/>
                  </a:ext>
                </a:extLst>
              </a:tr>
              <a:tr h="35343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Century Gothic" panose="020B0502020202020204" pitchFamily="34" charset="0"/>
                        </a:rPr>
                        <a:t>A place part of the borough of</a:t>
                      </a:r>
                      <a:r>
                        <a:rPr lang="en-US" sz="900" b="0" baseline="0" dirty="0">
                          <a:latin typeface="Century Gothic" panose="020B0502020202020204" pitchFamily="34" charset="0"/>
                        </a:rPr>
                        <a:t> Southwark</a:t>
                      </a:r>
                      <a:endParaRPr lang="en-US" sz="900" b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06427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F9AB4AC8-9F44-EF39-1977-99AC78E4D5FE}"/>
              </a:ext>
            </a:extLst>
          </p:cNvPr>
          <p:cNvSpPr txBox="1"/>
          <p:nvPr/>
        </p:nvSpPr>
        <p:spPr>
          <a:xfrm>
            <a:off x="323789" y="2457834"/>
            <a:ext cx="223620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i="0" kern="1200" dirty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Former Dock Managers Office and 1 -14 Dock Office</a:t>
            </a:r>
            <a:endParaRPr lang="en-GB" sz="2800" b="1" dirty="0">
              <a:solidFill>
                <a:srgbClr val="FF0000"/>
              </a:solidFill>
              <a:latin typeface="Chelsea Market" panose="02000000000000000000" pitchFamily="2" charset="0"/>
              <a:ea typeface="Chelsea Market" panose="0200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E7D514-243F-04E5-C8FB-471861D16AC0}"/>
              </a:ext>
            </a:extLst>
          </p:cNvPr>
          <p:cNvSpPr txBox="1"/>
          <p:nvPr/>
        </p:nvSpPr>
        <p:spPr>
          <a:xfrm>
            <a:off x="7246470" y="3956468"/>
            <a:ext cx="21600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aerial photograph of Rotherhithe 1944</a:t>
            </a:r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8759" y="1646217"/>
            <a:ext cx="2822769" cy="54158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822103" y="3543098"/>
            <a:ext cx="215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ordinance survey map</a:t>
            </a:r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7614" y="4468227"/>
            <a:ext cx="1832187" cy="2244917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60A5DE0-6475-E9B3-9596-ACC61079C8AD}"/>
              </a:ext>
            </a:extLst>
          </p:cNvPr>
          <p:cNvSpPr txBox="1"/>
          <p:nvPr/>
        </p:nvSpPr>
        <p:spPr>
          <a:xfrm>
            <a:off x="3000316" y="5884800"/>
            <a:ext cx="391844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Former Dock Managers Office and 1 -14 Dock Offices Grade: II (List Entry Number: 1393869)</a:t>
            </a:r>
            <a:endParaRPr lang="en-GB" sz="1400" dirty="0">
              <a:latin typeface="Century Gothic" panose="020B0502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6EF7B3-2F6C-7097-C8F7-5260E08E4E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0592" y="3850875"/>
            <a:ext cx="2737890" cy="200539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EB8726D-C444-37C3-5CC2-2CE6173670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865" y="3356862"/>
            <a:ext cx="2644401" cy="252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4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Props1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E20607-1D9F-448F-944E-98EB363A42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9690c-def7-4262-a2a7-c674cb9a0db9"/>
    <ds:schemaRef ds:uri="54d3de96-1e39-49c4-81c1-27b5a60193ca"/>
    <ds:schemaRef ds:uri="b42ab54c-3ccc-420f-9dec-d8557292f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907</TotalTime>
  <Words>185</Words>
  <Application>Microsoft Office PowerPoint</Application>
  <PresentationFormat>A4 Paper (210x297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 Weldon (Rotherhithe Primary School)</cp:lastModifiedBy>
  <cp:revision>90</cp:revision>
  <dcterms:created xsi:type="dcterms:W3CDTF">2023-06-04T13:12:37Z</dcterms:created>
  <dcterms:modified xsi:type="dcterms:W3CDTF">2025-07-21T09:28:57Z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  <property fmtid="{D5CDD505-2E9C-101B-9397-08002B2CF9AE}" pid="3" name="MediaServiceImageTags">
    <vt:lpwstr/>
  </property>
</Properties>
</file>