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3645AF-08ED-FE12-C584-80863FADAC27}" v="54" dt="2025-07-15T13:19:42.180"/>
    <p1510:client id="{F7BAE87C-465A-F187-DF5F-C6EFCE0A2E35}" v="4" dt="2025-07-15T12:58:07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  <pc:docChgLst>
    <pc:chgData name="A Weldon (Rotherhithe Primary School)" userId="S::aweldon@rotherhithe.southwark.sch.uk::f41afa68-8f1c-4982-b0ed-b9c873a52b5c" providerId="AD" clId="Web-{DF3645AF-08ED-FE12-C584-80863FADAC27}"/>
    <pc:docChg chg="modSld">
      <pc:chgData name="A Weldon (Rotherhithe Primary School)" userId="S::aweldon@rotherhithe.southwark.sch.uk::f41afa68-8f1c-4982-b0ed-b9c873a52b5c" providerId="AD" clId="Web-{DF3645AF-08ED-FE12-C584-80863FADAC27}" dt="2025-07-15T13:19:42.180" v="51"/>
      <pc:docMkLst>
        <pc:docMk/>
      </pc:docMkLst>
      <pc:sldChg chg="modSp">
        <pc:chgData name="A Weldon (Rotherhithe Primary School)" userId="S::aweldon@rotherhithe.southwark.sch.uk::f41afa68-8f1c-4982-b0ed-b9c873a52b5c" providerId="AD" clId="Web-{DF3645AF-08ED-FE12-C584-80863FADAC27}" dt="2025-07-15T13:19:42.180" v="51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DF3645AF-08ED-FE12-C584-80863FADAC27}" dt="2025-07-15T13:19:31.414" v="39"/>
          <ac:graphicFrameMkLst>
            <pc:docMk/>
            <pc:sldMk cId="4038042272" sldId="258"/>
            <ac:graphicFrameMk id="5" creationId="{21ADBD7A-BA23-BBF0-4219-54D1E32CBB46}"/>
          </ac:graphicFrameMkLst>
        </pc:graphicFrameChg>
        <pc:graphicFrameChg chg="mod modGraphic">
          <ac:chgData name="A Weldon (Rotherhithe Primary School)" userId="S::aweldon@rotherhithe.southwark.sch.uk::f41afa68-8f1c-4982-b0ed-b9c873a52b5c" providerId="AD" clId="Web-{DF3645AF-08ED-FE12-C584-80863FADAC27}" dt="2025-07-15T13:19:42.180" v="51"/>
          <ac:graphicFrameMkLst>
            <pc:docMk/>
            <pc:sldMk cId="4038042272" sldId="258"/>
            <ac:graphicFrameMk id="7" creationId="{516BB928-B930-988D-F84C-BCB191A68279}"/>
          </ac:graphicFrameMkLst>
        </pc:graphicFrameChg>
      </pc:sldChg>
    </pc:docChg>
  </pc:docChgLst>
  <pc:docChgLst>
    <pc:chgData name="A Weldon (Rotherhithe Primary School)" userId="S::aweldon@rotherhithe.southwark.sch.uk::f41afa68-8f1c-4982-b0ed-b9c873a52b5c" providerId="AD" clId="Web-{F7BAE87C-465A-F187-DF5F-C6EFCE0A2E35}"/>
    <pc:docChg chg="modSld">
      <pc:chgData name="A Weldon (Rotherhithe Primary School)" userId="S::aweldon@rotherhithe.southwark.sch.uk::f41afa68-8f1c-4982-b0ed-b9c873a52b5c" providerId="AD" clId="Web-{F7BAE87C-465A-F187-DF5F-C6EFCE0A2E35}" dt="2025-07-15T12:58:07.772" v="3"/>
      <pc:docMkLst>
        <pc:docMk/>
      </pc:docMkLst>
      <pc:sldChg chg="modSp">
        <pc:chgData name="A Weldon (Rotherhithe Primary School)" userId="S::aweldon@rotherhithe.southwark.sch.uk::f41afa68-8f1c-4982-b0ed-b9c873a52b5c" providerId="AD" clId="Web-{F7BAE87C-465A-F187-DF5F-C6EFCE0A2E35}" dt="2025-07-15T12:58:07.772" v="3"/>
        <pc:sldMkLst>
          <pc:docMk/>
          <pc:sldMk cId="4038042272" sldId="258"/>
        </pc:sldMkLst>
        <pc:graphicFrameChg chg="mod modGraphic">
          <ac:chgData name="A Weldon (Rotherhithe Primary School)" userId="S::aweldon@rotherhithe.southwark.sch.uk::f41afa68-8f1c-4982-b0ed-b9c873a52b5c" providerId="AD" clId="Web-{F7BAE87C-465A-F187-DF5F-C6EFCE0A2E35}" dt="2025-07-15T12:58:07.772" v="3"/>
          <ac:graphicFrameMkLst>
            <pc:docMk/>
            <pc:sldMk cId="4038042272" sldId="258"/>
            <ac:graphicFrameMk id="4" creationId="{BFBFF945-9FE5-B9CF-496F-22B18780ED4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177353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Rotherhithe Primary- Year 5 </a:t>
                      </a:r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/>
                          <a:ea typeface="Chelsea Market" panose="02000000000000000000" pitchFamily="2" charset="0"/>
                        </a:rPr>
                        <a:t>Explorers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995364"/>
              </p:ext>
            </p:extLst>
          </p:nvPr>
        </p:nvGraphicFramePr>
        <p:xfrm>
          <a:off x="184865" y="792665"/>
          <a:ext cx="2695354" cy="645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1953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388085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Harriet Tubman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13711"/>
              </p:ext>
            </p:extLst>
          </p:nvPr>
        </p:nvGraphicFramePr>
        <p:xfrm>
          <a:off x="2984420" y="792667"/>
          <a:ext cx="3842944" cy="228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813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1669159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Learn about why people risked their lives to explore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Know what an explorer would take with them on an expedition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Study the life of Mathew Henson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Create a timeline of explorers expeditions over time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GB" sz="1400" kern="1200" baseline="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Discuss some significant events from exploration history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049715"/>
              </p:ext>
            </p:extLst>
          </p:nvPr>
        </p:nvGraphicFramePr>
        <p:xfrm>
          <a:off x="6931564" y="751457"/>
          <a:ext cx="2752136" cy="5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Vikings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86966"/>
              </p:ext>
            </p:extLst>
          </p:nvPr>
        </p:nvGraphicFramePr>
        <p:xfrm>
          <a:off x="6958725" y="1786121"/>
          <a:ext cx="2737890" cy="4202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9394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1548496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5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expedition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journey undertaken by a group of people with a particular purpose, especially that of exploration or research</a:t>
                      </a:r>
                      <a:endParaRPr lang="en-US" sz="105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50" b="1" baseline="0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explorer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person who explores a new or unfamiliar area</a:t>
                      </a:r>
                      <a:endParaRPr lang="en-US" sz="105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5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famous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Someone who is known by any people</a:t>
                      </a:r>
                      <a:endParaRPr lang="en-US" sz="105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105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native</a:t>
                      </a:r>
                      <a:endParaRPr lang="en-US" sz="105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Being born in a specific place</a:t>
                      </a:r>
                      <a:endParaRPr lang="en-US" sz="105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pioneer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person who is first to explore or settle a new country or are</a:t>
                      </a:r>
                      <a:endParaRPr lang="en-US" sz="105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934834"/>
                  </a:ext>
                </a:extLst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voyage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long journey involving travel by sea. </a:t>
                      </a:r>
                      <a:endParaRPr lang="en-US" sz="105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260386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AE7D514-243F-04E5-C8FB-471861D16AC0}"/>
              </a:ext>
            </a:extLst>
          </p:cNvPr>
          <p:cNvSpPr txBox="1"/>
          <p:nvPr/>
        </p:nvSpPr>
        <p:spPr>
          <a:xfrm>
            <a:off x="199176" y="1557298"/>
            <a:ext cx="26255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Significant black explorer- Matthew Henson</a:t>
            </a:r>
            <a:endParaRPr lang="en-GB" sz="12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73A40BD-38AE-C66F-73D9-33E941D9D507}"/>
              </a:ext>
            </a:extLst>
          </p:cNvPr>
          <p:cNvSpPr txBox="1"/>
          <p:nvPr/>
        </p:nvSpPr>
        <p:spPr>
          <a:xfrm>
            <a:off x="2477475" y="3702119"/>
            <a:ext cx="221222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Key explorers in history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591896"/>
            <a:ext cx="2822769" cy="541585"/>
          </a:xfrm>
          <a:prstGeom prst="rect">
            <a:avLst/>
          </a:prstGeom>
        </p:spPr>
      </p:pic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39993" y="4074060"/>
            <a:ext cx="1689996" cy="2561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3512" y="4128381"/>
            <a:ext cx="1642074" cy="2462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76531" y="4128381"/>
            <a:ext cx="1640854" cy="246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9168" y="4167104"/>
            <a:ext cx="1651525" cy="24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0772" y="2059475"/>
            <a:ext cx="1515434" cy="18489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3.xml><?xml version="1.0" encoding="utf-8"?>
<ds:datastoreItem xmlns:ds="http://schemas.openxmlformats.org/officeDocument/2006/customXml" ds:itemID="{44AAFC03-793C-4A74-A48C-949770B9D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910</TotalTime>
  <Words>155</Words>
  <Application>Microsoft Office PowerPoint</Application>
  <PresentationFormat>A4 Paper (210x297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76</cp:revision>
  <dcterms:created xsi:type="dcterms:W3CDTF">2023-06-04T13:12:37Z</dcterms:created>
  <dcterms:modified xsi:type="dcterms:W3CDTF">2025-07-15T13:19:45Z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