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2A07"/>
    <a:srgbClr val="FEDBDA"/>
    <a:srgbClr val="6B1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7B0EC2-6902-4239-8188-7484BF5BA643}" v="28" dt="2025-07-15T13:21:18.8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-1012" y="2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le Powell" userId="da5e6b4a6d11fd94" providerId="LiveId" clId="{7DD5C518-7A64-49A1-8B53-3DDECCC8A8DF}"/>
    <pc:docChg chg="undo custSel modSld">
      <pc:chgData name="Michelle Powell" userId="da5e6b4a6d11fd94" providerId="LiveId" clId="{7DD5C518-7A64-49A1-8B53-3DDECCC8A8DF}" dt="2023-07-09T19:25:07.522" v="1617" actId="14100"/>
      <pc:docMkLst>
        <pc:docMk/>
      </pc:docMkLst>
      <pc:sldChg chg="modSp mod">
        <pc:chgData name="Michelle Powell" userId="da5e6b4a6d11fd94" providerId="LiveId" clId="{7DD5C518-7A64-49A1-8B53-3DDECCC8A8DF}" dt="2023-07-09T19:19:48.339" v="1583" actId="20577"/>
        <pc:sldMkLst>
          <pc:docMk/>
          <pc:sldMk cId="1645807505" sldId="256"/>
        </pc:sldMkLst>
      </pc:sldChg>
      <pc:sldChg chg="modSp mod">
        <pc:chgData name="Michelle Powell" userId="da5e6b4a6d11fd94" providerId="LiveId" clId="{7DD5C518-7A64-49A1-8B53-3DDECCC8A8DF}" dt="2023-07-09T19:13:05.279" v="1556" actId="1076"/>
        <pc:sldMkLst>
          <pc:docMk/>
          <pc:sldMk cId="3190854378" sldId="257"/>
        </pc:sldMkLst>
      </pc:sldChg>
      <pc:sldChg chg="modSp mod">
        <pc:chgData name="Michelle Powell" userId="da5e6b4a6d11fd94" providerId="LiveId" clId="{7DD5C518-7A64-49A1-8B53-3DDECCC8A8DF}" dt="2023-07-09T18:39:38.322" v="1452" actId="113"/>
        <pc:sldMkLst>
          <pc:docMk/>
          <pc:sldMk cId="4038042272" sldId="258"/>
        </pc:sldMkLst>
      </pc:sldChg>
      <pc:sldChg chg="modSp mod">
        <pc:chgData name="Michelle Powell" userId="da5e6b4a6d11fd94" providerId="LiveId" clId="{7DD5C518-7A64-49A1-8B53-3DDECCC8A8DF}" dt="2023-07-09T19:21:03.496" v="1589" actId="20577"/>
        <pc:sldMkLst>
          <pc:docMk/>
          <pc:sldMk cId="104117920" sldId="259"/>
        </pc:sldMkLst>
      </pc:sldChg>
      <pc:sldChg chg="addSp delSp modSp mod">
        <pc:chgData name="Michelle Powell" userId="da5e6b4a6d11fd94" providerId="LiveId" clId="{7DD5C518-7A64-49A1-8B53-3DDECCC8A8DF}" dt="2023-07-09T19:24:29.733" v="1614" actId="1076"/>
        <pc:sldMkLst>
          <pc:docMk/>
          <pc:sldMk cId="1863207395" sldId="260"/>
        </pc:sldMkLst>
      </pc:sldChg>
      <pc:sldChg chg="modSp mod">
        <pc:chgData name="Michelle Powell" userId="da5e6b4a6d11fd94" providerId="LiveId" clId="{7DD5C518-7A64-49A1-8B53-3DDECCC8A8DF}" dt="2023-07-09T19:25:07.522" v="1617" actId="14100"/>
        <pc:sldMkLst>
          <pc:docMk/>
          <pc:sldMk cId="948030855" sldId="261"/>
        </pc:sldMkLst>
      </pc:sldChg>
    </pc:docChg>
  </pc:docChgLst>
  <pc:docChgLst>
    <pc:chgData name="A Weldon (Rotherhithe Primary School)" userId="S::aweldon@rotherhithe.southwark.sch.uk::f41afa68-8f1c-4982-b0ed-b9c873a52b5c" providerId="AD" clId="Web-{997B0EC2-6902-4239-8188-7484BF5BA643}"/>
    <pc:docChg chg="modSld">
      <pc:chgData name="A Weldon (Rotherhithe Primary School)" userId="S::aweldon@rotherhithe.southwark.sch.uk::f41afa68-8f1c-4982-b0ed-b9c873a52b5c" providerId="AD" clId="Web-{997B0EC2-6902-4239-8188-7484BF5BA643}" dt="2025-07-15T13:21:18.853" v="25"/>
      <pc:docMkLst>
        <pc:docMk/>
      </pc:docMkLst>
      <pc:sldChg chg="modSp">
        <pc:chgData name="A Weldon (Rotherhithe Primary School)" userId="S::aweldon@rotherhithe.southwark.sch.uk::f41afa68-8f1c-4982-b0ed-b9c873a52b5c" providerId="AD" clId="Web-{997B0EC2-6902-4239-8188-7484BF5BA643}" dt="2025-07-15T13:21:18.853" v="25"/>
        <pc:sldMkLst>
          <pc:docMk/>
          <pc:sldMk cId="4038042272" sldId="258"/>
        </pc:sldMkLst>
        <pc:graphicFrameChg chg="mod modGraphic">
          <ac:chgData name="A Weldon (Rotherhithe Primary School)" userId="S::aweldon@rotherhithe.southwark.sch.uk::f41afa68-8f1c-4982-b0ed-b9c873a52b5c" providerId="AD" clId="Web-{997B0EC2-6902-4239-8188-7484BF5BA643}" dt="2025-07-15T13:21:12.993" v="15"/>
          <ac:graphicFrameMkLst>
            <pc:docMk/>
            <pc:sldMk cId="4038042272" sldId="258"/>
            <ac:graphicFrameMk id="5" creationId="{21ADBD7A-BA23-BBF0-4219-54D1E32CBB46}"/>
          </ac:graphicFrameMkLst>
        </pc:graphicFrameChg>
        <pc:graphicFrameChg chg="mod modGraphic">
          <ac:chgData name="A Weldon (Rotherhithe Primary School)" userId="S::aweldon@rotherhithe.southwark.sch.uk::f41afa68-8f1c-4982-b0ed-b9c873a52b5c" providerId="AD" clId="Web-{997B0EC2-6902-4239-8188-7484BF5BA643}" dt="2025-07-15T13:21:18.853" v="25"/>
          <ac:graphicFrameMkLst>
            <pc:docMk/>
            <pc:sldMk cId="4038042272" sldId="258"/>
            <ac:graphicFrameMk id="7" creationId="{516BB928-B930-988D-F84C-BCB191A68279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466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0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632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304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37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94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892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968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602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062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97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537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FBFF945-9FE5-B9CF-496F-22B18780ED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296042"/>
              </p:ext>
            </p:extLst>
          </p:nvPr>
        </p:nvGraphicFramePr>
        <p:xfrm>
          <a:off x="200562" y="234536"/>
          <a:ext cx="9486983" cy="440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6983">
                  <a:extLst>
                    <a:ext uri="{9D8B030D-6E8A-4147-A177-3AD203B41FA5}">
                      <a16:colId xmlns:a16="http://schemas.microsoft.com/office/drawing/2014/main" val="2710076906"/>
                    </a:ext>
                  </a:extLst>
                </a:gridCol>
              </a:tblGrid>
              <a:tr h="272415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Rotherhithe Primary- Year 4</a:t>
                      </a:r>
                      <a:r>
                        <a:rPr lang="en-GB" sz="2400" b="1" baseline="0" dirty="0">
                          <a:solidFill>
                            <a:schemeClr val="tx1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– </a:t>
                      </a:r>
                      <a:r>
                        <a:rPr lang="en-GB" sz="2400" b="1" i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Romans</a:t>
                      </a:r>
                    </a:p>
                  </a:txBody>
                  <a:tcPr marL="74295" marR="74295" marT="37148" marB="37148" anchor="ctr">
                    <a:lnL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550755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1ADBD7A-BA23-BBF0-4219-54D1E32CBB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623750"/>
              </p:ext>
            </p:extLst>
          </p:nvPr>
        </p:nvGraphicFramePr>
        <p:xfrm>
          <a:off x="184865" y="792665"/>
          <a:ext cx="2695354" cy="645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5354">
                  <a:extLst>
                    <a:ext uri="{9D8B030D-6E8A-4147-A177-3AD203B41FA5}">
                      <a16:colId xmlns:a16="http://schemas.microsoft.com/office/drawing/2014/main" val="4007857086"/>
                    </a:ext>
                  </a:extLst>
                </a:gridCol>
              </a:tblGrid>
              <a:tr h="19537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I should already know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976555512"/>
                  </a:ext>
                </a:extLst>
              </a:tr>
              <a:tr h="388085"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entury Gothic"/>
                        </a:rPr>
                        <a:t>Local history</a:t>
                      </a:r>
                      <a:endParaRPr lang="en-GB" sz="1400" baseline="0" dirty="0">
                        <a:solidFill>
                          <a:schemeClr val="tx1"/>
                        </a:solidFill>
                        <a:latin typeface="Century Gothic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75572808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1F5F957-8145-5E23-56C7-646BB4CBFB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213711"/>
              </p:ext>
            </p:extLst>
          </p:nvPr>
        </p:nvGraphicFramePr>
        <p:xfrm>
          <a:off x="2984420" y="792666"/>
          <a:ext cx="3842944" cy="2495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2944">
                  <a:extLst>
                    <a:ext uri="{9D8B030D-6E8A-4147-A177-3AD203B41FA5}">
                      <a16:colId xmlns:a16="http://schemas.microsoft.com/office/drawing/2014/main" val="259301043"/>
                    </a:ext>
                  </a:extLst>
                </a:gridCol>
              </a:tblGrid>
              <a:tr h="25159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will I learn in this unit?</a:t>
                      </a:r>
                    </a:p>
                  </a:txBody>
                  <a:tcPr marL="74295" marR="74295" marT="37148" marB="37148"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72A07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64454"/>
                  </a:ext>
                </a:extLst>
              </a:tr>
              <a:tr h="2088241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Learn about the founding of Rome, the Roman ruling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I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dentify features of a Roman life, system and the expansion of the Roman empire.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Th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e rise of the Roman Empire and what life was like in the Roman army.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U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nderstand why Julius Caesar invaded Britain in 55BC.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E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xplore the Roman heating system and how they built the aqueducts.</a:t>
                      </a:r>
                    </a:p>
                  </a:txBody>
                  <a:tcPr marL="74295" marR="74295" marT="37148" marB="37148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15756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16BB928-B930-988D-F84C-BCB191A682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541210"/>
              </p:ext>
            </p:extLst>
          </p:nvPr>
        </p:nvGraphicFramePr>
        <p:xfrm>
          <a:off x="6931564" y="751457"/>
          <a:ext cx="2752136" cy="585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136">
                  <a:extLst>
                    <a:ext uri="{9D8B030D-6E8A-4147-A177-3AD203B41FA5}">
                      <a16:colId xmlns:a16="http://schemas.microsoft.com/office/drawing/2014/main" val="259301043"/>
                    </a:ext>
                  </a:extLst>
                </a:gridCol>
              </a:tblGrid>
              <a:tr h="26177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I will learn next</a:t>
                      </a:r>
                    </a:p>
                  </a:txBody>
                  <a:tcPr marL="74295" marR="74295" marT="37148" marB="37148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64454"/>
                  </a:ext>
                </a:extLst>
              </a:tr>
              <a:tr h="323245"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Century Gothic"/>
                        </a:rPr>
                        <a:t>Harriet Tubman</a:t>
                      </a:r>
                      <a:endParaRPr lang="en-GB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870157560"/>
                  </a:ext>
                </a:extLst>
              </a:tr>
            </a:tbl>
          </a:graphicData>
        </a:graphic>
      </p:graphicFrame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C5B0CF2A-F3F6-0888-A936-8424959D31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686966"/>
              </p:ext>
            </p:extLst>
          </p:nvPr>
        </p:nvGraphicFramePr>
        <p:xfrm>
          <a:off x="6958725" y="1786121"/>
          <a:ext cx="2737890" cy="4000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394">
                  <a:extLst>
                    <a:ext uri="{9D8B030D-6E8A-4147-A177-3AD203B41FA5}">
                      <a16:colId xmlns:a16="http://schemas.microsoft.com/office/drawing/2014/main" val="2563406102"/>
                    </a:ext>
                  </a:extLst>
                </a:gridCol>
                <a:gridCol w="1548496">
                  <a:extLst>
                    <a:ext uri="{9D8B030D-6E8A-4147-A177-3AD203B41FA5}">
                      <a16:colId xmlns:a16="http://schemas.microsoft.com/office/drawing/2014/main" val="2125979668"/>
                    </a:ext>
                  </a:extLst>
                </a:gridCol>
              </a:tblGrid>
              <a:tr h="2936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  <a:cs typeface="+mn-cs"/>
                        </a:rPr>
                        <a:t>Key Words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971014"/>
                  </a:ext>
                </a:extLst>
              </a:tr>
              <a:tr h="520268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aqueduct</a:t>
                      </a:r>
                      <a:endParaRPr lang="en-US" sz="10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 channel or a pipe built to carry water over a long distance</a:t>
                      </a:r>
                      <a:endParaRPr lang="en-US" sz="10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0067645"/>
                  </a:ext>
                </a:extLst>
              </a:tr>
              <a:tr h="281163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1" baseline="0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Empire</a:t>
                      </a:r>
                      <a:endParaRPr lang="en-US" sz="10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000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very big country or a group of countries or peoples ruled over by a powerful leader or government</a:t>
                      </a:r>
                      <a:endParaRPr lang="en-US" sz="10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872117"/>
                  </a:ext>
                </a:extLst>
              </a:tr>
              <a:tr h="353961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Emperor</a:t>
                      </a:r>
                      <a:endParaRPr lang="en-US" sz="10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The</a:t>
                      </a:r>
                      <a:r>
                        <a:rPr lang="en-GB" sz="1000" b="0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ruler of an Empire</a:t>
                      </a:r>
                      <a:endParaRPr lang="en-US" sz="10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1239337"/>
                  </a:ext>
                </a:extLst>
              </a:tr>
              <a:tr h="353432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forum</a:t>
                      </a:r>
                      <a:endParaRPr lang="en-US" sz="10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000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c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entral place in Roman towns and cities where people gathered for business and public meetings</a:t>
                      </a:r>
                      <a:endParaRPr lang="en-US" sz="10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506427"/>
                  </a:ext>
                </a:extLst>
              </a:tr>
              <a:tr h="520268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mosaic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latin typeface="Century Gothic" pitchFamily="34" charset="0"/>
                        </a:rPr>
                        <a:t>A pattern or picture made from small pieces of stone</a:t>
                      </a:r>
                      <a:endParaRPr lang="en-US" sz="10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8934834"/>
                  </a:ext>
                </a:extLst>
              </a:tr>
              <a:tr h="372052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legion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latin typeface="Century Gothic" pitchFamily="34" charset="0"/>
                        </a:rPr>
                        <a:t>a large group of soldiers who form a part of an army</a:t>
                      </a:r>
                      <a:endParaRPr lang="en-US" sz="10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2603860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7AE7D514-243F-04E5-C8FB-471861D16AC0}"/>
              </a:ext>
            </a:extLst>
          </p:cNvPr>
          <p:cNvSpPr txBox="1"/>
          <p:nvPr/>
        </p:nvSpPr>
        <p:spPr>
          <a:xfrm>
            <a:off x="664600" y="1557298"/>
            <a:ext cx="159494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Roman Empire</a:t>
            </a:r>
            <a:endParaRPr lang="en-GB" sz="12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73A40BD-38AE-C66F-73D9-33E941D9D507}"/>
              </a:ext>
            </a:extLst>
          </p:cNvPr>
          <p:cNvSpPr txBox="1"/>
          <p:nvPr/>
        </p:nvSpPr>
        <p:spPr>
          <a:xfrm>
            <a:off x="4197633" y="3394301"/>
            <a:ext cx="152415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mosaic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C91FC7CB-6A43-962A-1225-3313BE223CE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18759" y="1591896"/>
            <a:ext cx="2822769" cy="541585"/>
          </a:xfrm>
          <a:prstGeom prst="rect">
            <a:avLst/>
          </a:prstGeom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038" y="1895993"/>
            <a:ext cx="2637749" cy="2286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7" name="Table 34">
            <a:extLst>
              <a:ext uri="{FF2B5EF4-FFF2-40B4-BE49-F238E27FC236}">
                <a16:creationId xmlns:a16="http://schemas.microsoft.com/office/drawing/2014/main" id="{5F9BEE5B-AF38-2657-1DC4-16F395CF9C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324882"/>
              </p:ext>
            </p:extLst>
          </p:nvPr>
        </p:nvGraphicFramePr>
        <p:xfrm>
          <a:off x="180986" y="4487280"/>
          <a:ext cx="6473310" cy="206689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78885">
                  <a:extLst>
                    <a:ext uri="{9D8B030D-6E8A-4147-A177-3AD203B41FA5}">
                      <a16:colId xmlns:a16="http://schemas.microsoft.com/office/drawing/2014/main" val="4123191111"/>
                    </a:ext>
                  </a:extLst>
                </a:gridCol>
                <a:gridCol w="1078885">
                  <a:extLst>
                    <a:ext uri="{9D8B030D-6E8A-4147-A177-3AD203B41FA5}">
                      <a16:colId xmlns:a16="http://schemas.microsoft.com/office/drawing/2014/main" val="2501104345"/>
                    </a:ext>
                  </a:extLst>
                </a:gridCol>
                <a:gridCol w="1078885">
                  <a:extLst>
                    <a:ext uri="{9D8B030D-6E8A-4147-A177-3AD203B41FA5}">
                      <a16:colId xmlns:a16="http://schemas.microsoft.com/office/drawing/2014/main" val="4291261142"/>
                    </a:ext>
                  </a:extLst>
                </a:gridCol>
                <a:gridCol w="1078885">
                  <a:extLst>
                    <a:ext uri="{9D8B030D-6E8A-4147-A177-3AD203B41FA5}">
                      <a16:colId xmlns:a16="http://schemas.microsoft.com/office/drawing/2014/main" val="2909732564"/>
                    </a:ext>
                  </a:extLst>
                </a:gridCol>
                <a:gridCol w="1078885">
                  <a:extLst>
                    <a:ext uri="{9D8B030D-6E8A-4147-A177-3AD203B41FA5}">
                      <a16:colId xmlns:a16="http://schemas.microsoft.com/office/drawing/2014/main" val="1197703374"/>
                    </a:ext>
                  </a:extLst>
                </a:gridCol>
                <a:gridCol w="1078885">
                  <a:extLst>
                    <a:ext uri="{9D8B030D-6E8A-4147-A177-3AD203B41FA5}">
                      <a16:colId xmlns:a16="http://schemas.microsoft.com/office/drawing/2014/main" val="610383245"/>
                    </a:ext>
                  </a:extLst>
                </a:gridCol>
              </a:tblGrid>
              <a:tr h="330952">
                <a:tc gridSpan="6"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Timeline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272233"/>
                  </a:ext>
                </a:extLst>
              </a:tr>
              <a:tr h="39049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509BC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73BC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44BC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43AD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121AD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476AD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4831066"/>
                  </a:ext>
                </a:extLst>
              </a:tr>
              <a:tr h="693866"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The city of Rome is founded</a:t>
                      </a:r>
                      <a:endParaRPr lang="en-GB" sz="10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Rome became a Republic</a:t>
                      </a:r>
                      <a:endParaRPr lang="en-GB" sz="10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Julius Caesar becomes the first dictator of Rome</a:t>
                      </a:r>
                      <a:endParaRPr lang="en-GB" sz="10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The Roman empire invades the British Empire</a:t>
                      </a:r>
                      <a:endParaRPr lang="en-GB" sz="10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The </a:t>
                      </a:r>
                      <a:r>
                        <a:rPr lang="en-US" sz="1000" kern="1200" dirty="0" err="1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colosseum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is built and is one of the greatest examples of Roman engineering</a:t>
                      </a:r>
                      <a:endParaRPr lang="en-GB" sz="10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The fall of the Roman empire</a:t>
                      </a:r>
                      <a:endParaRPr lang="en-GB" sz="10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9281315"/>
                  </a:ext>
                </a:extLst>
              </a:tr>
            </a:tbl>
          </a:graphicData>
        </a:graphic>
      </p:graphicFrame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48566" y="3693813"/>
            <a:ext cx="2825074" cy="754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38042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D9AA80867A9F45A260D426560E93F5" ma:contentTypeVersion="19" ma:contentTypeDescription="Create a new document." ma:contentTypeScope="" ma:versionID="2f2d041f7a1e53d003f8829a40fe3137">
  <xsd:schema xmlns:xsd="http://www.w3.org/2001/XMLSchema" xmlns:xs="http://www.w3.org/2001/XMLSchema" xmlns:p="http://schemas.microsoft.com/office/2006/metadata/properties" xmlns:ns2="6f49690c-def7-4262-a2a7-c674cb9a0db9" xmlns:ns3="54d3de96-1e39-49c4-81c1-27b5a60193ca" xmlns:ns4="b42ab54c-3ccc-420f-9dec-d8557292fef6" targetNamespace="http://schemas.microsoft.com/office/2006/metadata/properties" ma:root="true" ma:fieldsID="80241b08f1f78036f535c90b1a9edf75" ns2:_="" ns3:_="" ns4:_="">
    <xsd:import namespace="6f49690c-def7-4262-a2a7-c674cb9a0db9"/>
    <xsd:import namespace="54d3de96-1e39-49c4-81c1-27b5a60193ca"/>
    <xsd:import namespace="b42ab54c-3ccc-420f-9dec-d8557292fe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49690c-def7-4262-a2a7-c674cb9a0d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2ee9a29-5d3b-47f4-bb28-73bb36778aa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4" nillable="true" ma:displayName="Sign-off status" ma:internalName="Sign_x002d_off_x0020_status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d3de96-1e39-49c4-81c1-27b5a60193c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2ab54c-3ccc-420f-9dec-d8557292fef6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6debb01f-d3d0-4d37-b937-29c69ee7f5be}" ma:internalName="TaxCatchAll" ma:showField="CatchAllData" ma:web="b42ab54c-3ccc-420f-9dec-d8557292fe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42ab54c-3ccc-420f-9dec-d8557292fef6" xsi:nil="true"/>
    <lcf76f155ced4ddcb4097134ff3c332f xmlns="6f49690c-def7-4262-a2a7-c674cb9a0db9">
      <Terms xmlns="http://schemas.microsoft.com/office/infopath/2007/PartnerControls"/>
    </lcf76f155ced4ddcb4097134ff3c332f>
    <_Flow_SignoffStatus xmlns="6f49690c-def7-4262-a2a7-c674cb9a0db9" xsi:nil="true"/>
  </documentManagement>
</p:properties>
</file>

<file path=customXml/itemProps1.xml><?xml version="1.0" encoding="utf-8"?>
<ds:datastoreItem xmlns:ds="http://schemas.openxmlformats.org/officeDocument/2006/customXml" ds:itemID="{5C23A067-17B1-4711-9BA2-D659008291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49690c-def7-4262-a2a7-c674cb9a0db9"/>
    <ds:schemaRef ds:uri="54d3de96-1e39-49c4-81c1-27b5a60193ca"/>
    <ds:schemaRef ds:uri="b42ab54c-3ccc-420f-9dec-d8557292fe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216259-654B-4239-965F-9F7CD48C5A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958B5B-1CEF-4AF3-BA62-A982056F8A2A}">
  <ds:schemaRefs>
    <ds:schemaRef ds:uri="http://schemas.microsoft.com/office/2006/metadata/properties"/>
    <ds:schemaRef ds:uri="http://schemas.microsoft.com/office/infopath/2007/PartnerControls"/>
    <ds:schemaRef ds:uri="b42ab54c-3ccc-420f-9dec-d8557292fef6"/>
    <ds:schemaRef ds:uri="6f49690c-def7-4262-a2a7-c674cb9a0db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903</TotalTime>
  <Words>232</Words>
  <Application>Microsoft Office PowerPoint</Application>
  <PresentationFormat>A4 Paper (210x297 mm)</PresentationFormat>
  <Paragraphs>39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weldon.f.amber@outlook.com</dc:creator>
  <cp:lastModifiedBy>Amber</cp:lastModifiedBy>
  <cp:revision>70</cp:revision>
  <dcterms:created xsi:type="dcterms:W3CDTF">2023-06-04T13:12:37Z</dcterms:created>
  <dcterms:modified xsi:type="dcterms:W3CDTF">2025-07-15T13:21:21Z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0x010100B8D9AA80867A9F45A260D426560E93F5</vt:lpwstr>
  </property>
  <property fmtid="{D5CDD505-2E9C-101B-9397-08002B2CF9AE}" pid="3" name="MediaServiceImageTags">
    <vt:lpwstr/>
  </property>
</Properties>
</file>