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2A07"/>
    <a:srgbClr val="FEDBDA"/>
    <a:srgbClr val="6B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3FFABA-7262-9200-4A9E-2CD14F8B7F79}" v="69" dt="2025-07-15T13:22:21.477"/>
    <p1510:client id="{DE2BDFCF-9FB5-80F8-A363-02DE60881705}" v="2" dt="2025-07-15T12:57:02.3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-960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 Weldon (Rotherhithe Primary School)" userId="S::aweldon@rotherhithe.southwark.sch.uk::f41afa68-8f1c-4982-b0ed-b9c873a52b5c" providerId="AD" clId="Web-{333FFABA-7262-9200-4A9E-2CD14F8B7F79}"/>
    <pc:docChg chg="modSld">
      <pc:chgData name="A Weldon (Rotherhithe Primary School)" userId="S::aweldon@rotherhithe.southwark.sch.uk::f41afa68-8f1c-4982-b0ed-b9c873a52b5c" providerId="AD" clId="Web-{333FFABA-7262-9200-4A9E-2CD14F8B7F79}" dt="2025-07-15T13:22:21.477" v="64"/>
      <pc:docMkLst>
        <pc:docMk/>
      </pc:docMkLst>
      <pc:sldChg chg="modSp">
        <pc:chgData name="A Weldon (Rotherhithe Primary School)" userId="S::aweldon@rotherhithe.southwark.sch.uk::f41afa68-8f1c-4982-b0ed-b9c873a52b5c" providerId="AD" clId="Web-{333FFABA-7262-9200-4A9E-2CD14F8B7F79}" dt="2025-07-15T13:22:21.477" v="64"/>
        <pc:sldMkLst>
          <pc:docMk/>
          <pc:sldMk cId="1645807505" sldId="256"/>
        </pc:sldMkLst>
        <pc:graphicFrameChg chg="mod modGraphic">
          <ac:chgData name="A Weldon (Rotherhithe Primary School)" userId="S::aweldon@rotherhithe.southwark.sch.uk::f41afa68-8f1c-4982-b0ed-b9c873a52b5c" providerId="AD" clId="Web-{333FFABA-7262-9200-4A9E-2CD14F8B7F79}" dt="2025-07-15T13:22:21.477" v="64"/>
          <ac:graphicFrameMkLst>
            <pc:docMk/>
            <pc:sldMk cId="1645807505" sldId="256"/>
            <ac:graphicFrameMk id="5" creationId="{21ADBD7A-BA23-BBF0-4219-54D1E32CBB46}"/>
          </ac:graphicFrameMkLst>
        </pc:graphicFrameChg>
        <pc:graphicFrameChg chg="mod modGraphic">
          <ac:chgData name="A Weldon (Rotherhithe Primary School)" userId="S::aweldon@rotherhithe.southwark.sch.uk::f41afa68-8f1c-4982-b0ed-b9c873a52b5c" providerId="AD" clId="Web-{333FFABA-7262-9200-4A9E-2CD14F8B7F79}" dt="2025-07-15T13:22:14.914" v="46"/>
          <ac:graphicFrameMkLst>
            <pc:docMk/>
            <pc:sldMk cId="1645807505" sldId="256"/>
            <ac:graphicFrameMk id="7" creationId="{516BB928-B930-988D-F84C-BCB191A68279}"/>
          </ac:graphicFrameMkLst>
        </pc:graphicFrameChg>
      </pc:sldChg>
    </pc:docChg>
  </pc:docChgLst>
  <pc:docChgLst>
    <pc:chgData name="Amber Weldon" userId="S::aweldon@rotherhithe.southwark.sch.uk::f41afa68-8f1c-4982-b0ed-b9c873a52b5c" providerId="AD" clId="Web-{1BA36587-EDFA-BBC9-A28B-473C34F2820C}"/>
    <pc:docChg chg="modSld">
      <pc:chgData name="Amber Weldon" userId="S::aweldon@rotherhithe.southwark.sch.uk::f41afa68-8f1c-4982-b0ed-b9c873a52b5c" providerId="AD" clId="Web-{1BA36587-EDFA-BBC9-A28B-473C34F2820C}" dt="2023-07-17T07:04:26.435" v="29"/>
      <pc:docMkLst>
        <pc:docMk/>
      </pc:docMkLst>
      <pc:sldChg chg="modSp">
        <pc:chgData name="Amber Weldon" userId="S::aweldon@rotherhithe.southwark.sch.uk::f41afa68-8f1c-4982-b0ed-b9c873a52b5c" providerId="AD" clId="Web-{1BA36587-EDFA-BBC9-A28B-473C34F2820C}" dt="2023-07-17T07:04:26.435" v="29"/>
        <pc:sldMkLst>
          <pc:docMk/>
          <pc:sldMk cId="1645807505" sldId="256"/>
        </pc:sldMkLst>
      </pc:sldChg>
    </pc:docChg>
  </pc:docChgLst>
  <pc:docChgLst>
    <pc:chgData name="A Weldon (Rotherhithe Primary School)" userId="S::aweldon@rotherhithe.southwark.sch.uk::f41afa68-8f1c-4982-b0ed-b9c873a52b5c" providerId="AD" clId="Web-{DE2BDFCF-9FB5-80F8-A363-02DE60881705}"/>
    <pc:docChg chg="modSld">
      <pc:chgData name="A Weldon (Rotherhithe Primary School)" userId="S::aweldon@rotherhithe.southwark.sch.uk::f41afa68-8f1c-4982-b0ed-b9c873a52b5c" providerId="AD" clId="Web-{DE2BDFCF-9FB5-80F8-A363-02DE60881705}" dt="2025-07-15T12:57:02.382" v="1"/>
      <pc:docMkLst>
        <pc:docMk/>
      </pc:docMkLst>
      <pc:sldChg chg="modSp">
        <pc:chgData name="A Weldon (Rotherhithe Primary School)" userId="S::aweldon@rotherhithe.southwark.sch.uk::f41afa68-8f1c-4982-b0ed-b9c873a52b5c" providerId="AD" clId="Web-{DE2BDFCF-9FB5-80F8-A363-02DE60881705}" dt="2025-07-15T12:57:02.382" v="1"/>
        <pc:sldMkLst>
          <pc:docMk/>
          <pc:sldMk cId="1645807505" sldId="256"/>
        </pc:sldMkLst>
        <pc:graphicFrameChg chg="mod modGraphic">
          <ac:chgData name="A Weldon (Rotherhithe Primary School)" userId="S::aweldon@rotherhithe.southwark.sch.uk::f41afa68-8f1c-4982-b0ed-b9c873a52b5c" providerId="AD" clId="Web-{DE2BDFCF-9FB5-80F8-A363-02DE60881705}" dt="2025-07-15T12:57:02.382" v="1"/>
          <ac:graphicFrameMkLst>
            <pc:docMk/>
            <pc:sldMk cId="1645807505" sldId="256"/>
            <ac:graphicFrameMk id="4" creationId="{BFBFF945-9FE5-B9CF-496F-22B18780ED4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FD34B-8FE9-CB68-A637-805B79E423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209F82-E1B1-98F9-C64D-F77F65B0D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0F5D7-BC2C-9CA1-5C1F-CB5981499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E0A5E-7AAD-43EB-9E25-647F37B36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28BA2-BD58-01F4-FA71-F991EC07E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278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61527-DD85-61DC-C224-9C1357C6E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926F7F-3D48-A6E1-ECC5-748F18FEF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C54F0-4663-26B9-FE27-AD6F2E9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1311E-8E09-EA3E-F86C-3197B1708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B8C50-7F81-895B-C471-4F718B5D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545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2B4CFE-62E8-8012-4C23-F88EDB9C7A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F294CB-D45A-1BE2-9BA7-CD3E4462F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CA982-2FAA-B755-96AF-1DBA4EEC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73056-BBAF-E310-6D49-C24B11E96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DEB33-06D1-A56A-CCD6-167375250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94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1DAE9-5FF7-992E-0DAE-2DC8171CA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F0C4F-37D4-7FC1-30DB-28FA01746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7FF5-20B0-1798-4BFC-9AFE75C25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64ACF-1BD9-CE4D-694B-FDAF82E75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8916E-4512-A50C-88A2-88F7BA091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606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01E24-A18D-C293-D6DB-8DEF7AD22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19CA6-E86E-E384-3FB0-9A8B5A5CD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84EBC-2D81-B264-FBF3-3B6769F7A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4DC76-30D8-3AC1-856F-5D4241754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F195F-1715-7952-83D5-64C9EDBD5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627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FBC15-840D-CB97-97AE-F419AD3C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6DCCE-B795-712B-82C5-BAB3C9426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9FAFC8-EBCC-2441-D844-E551902A2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5DC6BC-A169-2D94-AFC3-087C50293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148B29-7F41-3C8D-8E4B-AC91A10F4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F0DFD-E948-67F0-D00E-201537ED3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08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87AB4-C8DC-CBF9-040C-EEDD8AF28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A4E68C-77C8-B929-5A56-CCB1138F8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4AB9C-2E64-9899-B2BE-E7133C3E7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C660BA-BE94-1CB9-A826-F4F0FDC0A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DD45C2-B243-8FDF-090B-76AA2657D4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C1B994-BE4C-7101-5738-929DF99FD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8B1361-01E8-A97D-F2C4-2751B5AA5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6C2C11-0355-8B4A-8F82-9FD4531B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76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D126C-8512-1A6D-5E59-44166659D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0533AE-E582-A4E7-ABD5-09FA32B8A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92488B-C83B-68A8-C951-22AF4EC1F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E2400D-FD13-5F53-7B9B-06C8C620D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074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C011D5-7D16-4462-FE61-3DE62948D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778841-C998-F5A9-66DD-7254C475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E2BA64-E6A4-6C2D-0852-45BFB9C9F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6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E2D30-486F-1A47-4DB9-215C7F192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60731-5FCE-FBF6-4E72-68F1724A9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8E3FC-4983-A629-B6EA-734FBA9A3E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53939F-9D3D-6C6E-5F91-5419A2DBE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D899A-FF31-D225-6D3C-C81ABBFE5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2E0FB5-BF7C-884C-B82D-2CA37E3F3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120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0EB6E-8D9B-B2D5-5942-1EAB32DA5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A41406-E198-8B10-1BDB-19324F1106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37485-FBEB-8692-5D52-550A58EC1D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B2EC97-76B3-EF5C-F487-38C7A62E4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E1774-FBB4-C893-513A-02D9486F5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F8517C-E06B-6191-076A-3CA896DCF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414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9EF652-5BF8-9744-EA0B-01DC256AD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A1561-5732-97C5-DB8F-55EDB0ACD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20200-74AC-DC59-94D2-3B5A21FC8B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0F82E-277A-BD52-7344-FD04EB257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AA936-00C2-711F-EFF5-44414D1B6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855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FBFF945-9FE5-B9CF-496F-22B18780E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283532"/>
              </p:ext>
            </p:extLst>
          </p:nvPr>
        </p:nvGraphicFramePr>
        <p:xfrm>
          <a:off x="308344" y="233916"/>
          <a:ext cx="1162138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1386">
                  <a:extLst>
                    <a:ext uri="{9D8B030D-6E8A-4147-A177-3AD203B41FA5}">
                      <a16:colId xmlns:a16="http://schemas.microsoft.com/office/drawing/2014/main" val="2710076906"/>
                    </a:ext>
                  </a:extLst>
                </a:gridCol>
              </a:tblGrid>
              <a:tr h="32083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helsea Market"/>
                          <a:ea typeface="Chelsea Market" panose="02000000000000000000" pitchFamily="2" charset="0"/>
                        </a:rPr>
                        <a:t>Rotherhithe Primary- </a:t>
                      </a:r>
                      <a:r>
                        <a:rPr lang="en-GB" sz="2400" b="1">
                          <a:solidFill>
                            <a:schemeClr val="tx1"/>
                          </a:solidFill>
                          <a:latin typeface="Chelsea Market"/>
                          <a:ea typeface="Chelsea Market" panose="02000000000000000000" pitchFamily="2" charset="0"/>
                        </a:rPr>
                        <a:t>Year 4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helsea Market"/>
                          <a:ea typeface="Chelsea Market" panose="02000000000000000000" pitchFamily="2" charset="0"/>
                        </a:rPr>
                        <a:t>– </a:t>
                      </a:r>
                      <a:r>
                        <a:rPr lang="en-GB" sz="2400" b="1" i="1" dirty="0">
                          <a:solidFill>
                            <a:srgbClr val="FF0000"/>
                          </a:solidFill>
                          <a:latin typeface="Chelsea Market"/>
                          <a:ea typeface="Chelsea Market" panose="02000000000000000000" pitchFamily="2" charset="0"/>
                        </a:rPr>
                        <a:t>Women of NASA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5507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1ADBD7A-BA23-BBF0-4219-54D1E32CB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016834"/>
              </p:ext>
            </p:extLst>
          </p:nvPr>
        </p:nvGraphicFramePr>
        <p:xfrm>
          <a:off x="308344" y="1006070"/>
          <a:ext cx="3317359" cy="941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7359">
                  <a:extLst>
                    <a:ext uri="{9D8B030D-6E8A-4147-A177-3AD203B41FA5}">
                      <a16:colId xmlns:a16="http://schemas.microsoft.com/office/drawing/2014/main" val="4007857086"/>
                    </a:ext>
                  </a:extLst>
                </a:gridCol>
              </a:tblGrid>
              <a:tr h="215183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should already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555512"/>
                  </a:ext>
                </a:extLst>
              </a:tr>
              <a:tr h="606426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Century Gothic"/>
                        </a:rPr>
                        <a:t>Stone Age to Iron Age</a:t>
                      </a:r>
                      <a:endParaRPr lang="en-GB" sz="1400" dirty="0">
                        <a:solidFill>
                          <a:schemeClr val="tx1"/>
                        </a:solidFill>
                        <a:latin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72808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1F5F957-8145-5E23-56C7-646BB4CBF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189955"/>
              </p:ext>
            </p:extLst>
          </p:nvPr>
        </p:nvGraphicFramePr>
        <p:xfrm>
          <a:off x="3880885" y="1006070"/>
          <a:ext cx="4540102" cy="1800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0102">
                  <a:extLst>
                    <a:ext uri="{9D8B030D-6E8A-4147-A177-3AD203B41FA5}">
                      <a16:colId xmlns:a16="http://schemas.microsoft.com/office/drawing/2014/main" val="259301043"/>
                    </a:ext>
                  </a:extLst>
                </a:gridCol>
              </a:tblGrid>
              <a:tr h="33699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  <a:latin typeface="Chelsea Market"/>
                          <a:ea typeface="Chelsea Market" panose="02000000000000000000" pitchFamily="2" charset="0"/>
                        </a:rPr>
                        <a:t>What will I learn in this unit?</a:t>
                      </a:r>
                    </a:p>
                  </a:txBody>
                  <a:tcPr>
                    <a:solidFill>
                      <a:srgbClr val="D72A0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64454"/>
                  </a:ext>
                </a:extLst>
              </a:tr>
              <a:tr h="146393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Recount the story of Hidden figures.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</a:t>
                      </a: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learn about the jobs the women did.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Create</a:t>
                      </a: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 a biography on one of the women of NASA.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</a:pP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That equality is important, and we should not discriminate against anyone.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EDB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16BB928-B930-988D-F84C-BCB191A68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535544"/>
              </p:ext>
            </p:extLst>
          </p:nvPr>
        </p:nvGraphicFramePr>
        <p:xfrm>
          <a:off x="8612373" y="1006071"/>
          <a:ext cx="3271284" cy="749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1284">
                  <a:extLst>
                    <a:ext uri="{9D8B030D-6E8A-4147-A177-3AD203B41FA5}">
                      <a16:colId xmlns:a16="http://schemas.microsoft.com/office/drawing/2014/main" val="259301043"/>
                    </a:ext>
                  </a:extLst>
                </a:gridCol>
              </a:tblGrid>
              <a:tr h="256551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will learn 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064454"/>
                  </a:ext>
                </a:extLst>
              </a:tr>
              <a:tr h="414009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entury Gothic"/>
                        </a:rPr>
                        <a:t>Local history</a:t>
                      </a:r>
                      <a:endParaRPr lang="en-GB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1BA456A0-4229-3FA8-8038-5284D9B0F9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899362"/>
              </p:ext>
            </p:extLst>
          </p:nvPr>
        </p:nvGraphicFramePr>
        <p:xfrm>
          <a:off x="8557437" y="1909117"/>
          <a:ext cx="3372293" cy="4456107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390982">
                  <a:extLst>
                    <a:ext uri="{9D8B030D-6E8A-4147-A177-3AD203B41FA5}">
                      <a16:colId xmlns:a16="http://schemas.microsoft.com/office/drawing/2014/main" val="761692528"/>
                    </a:ext>
                  </a:extLst>
                </a:gridCol>
                <a:gridCol w="1981311">
                  <a:extLst>
                    <a:ext uri="{9D8B030D-6E8A-4147-A177-3AD203B41FA5}">
                      <a16:colId xmlns:a16="http://schemas.microsoft.com/office/drawing/2014/main" val="1911842725"/>
                    </a:ext>
                  </a:extLst>
                </a:gridCol>
              </a:tblGrid>
              <a:tr h="530630">
                <a:tc gridSpan="2">
                  <a:txBody>
                    <a:bodyPr/>
                    <a:lstStyle/>
                    <a:p>
                      <a:pPr algn="ctr"/>
                      <a:endParaRPr lang="en-GB" b="1" u="sng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284313"/>
                  </a:ext>
                </a:extLst>
              </a:tr>
              <a:tr h="374808">
                <a:tc>
                  <a:txBody>
                    <a:bodyPr/>
                    <a:lstStyle/>
                    <a:p>
                      <a:pPr marL="285750" marR="0" indent="-2857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400" b="1" kern="1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</a:rPr>
                        <a:t>equality </a:t>
                      </a:r>
                      <a:endParaRPr lang="en-GB" sz="2400" b="1" kern="14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4930" marR="29197" marT="2540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 have equal rights</a:t>
                      </a:r>
                    </a:p>
                  </a:txBody>
                  <a:tcPr marL="74930" marR="29197" marT="25400" marB="0" anchor="ctr"/>
                </a:tc>
                <a:extLst>
                  <a:ext uri="{0D108BD9-81ED-4DB2-BD59-A6C34878D82A}">
                    <a16:rowId xmlns:a16="http://schemas.microsoft.com/office/drawing/2014/main" val="4167057131"/>
                  </a:ext>
                </a:extLst>
              </a:tr>
              <a:tr h="374874">
                <a:tc>
                  <a:txBody>
                    <a:bodyPr/>
                    <a:lstStyle/>
                    <a:p>
                      <a:pPr marL="285750" marR="0" indent="-2857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b="1" kern="1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</a:rPr>
                        <a:t>discriminate</a:t>
                      </a:r>
                      <a:endParaRPr lang="en-GB" sz="2000" b="1" kern="14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4930" marR="29197" marT="25400" marB="0" anchor="ctr"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 be prejudice</a:t>
                      </a:r>
                      <a:r>
                        <a:rPr lang="en-GB" sz="1000" kern="1200" baseline="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towards someone due to their </a:t>
                      </a:r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ethnicity, sex, age, or disability</a:t>
                      </a:r>
                      <a:endParaRPr 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4930" marR="29197" marT="25400" marB="0" anchor="ctr"/>
                </a:tc>
                <a:extLst>
                  <a:ext uri="{0D108BD9-81ED-4DB2-BD59-A6C34878D82A}">
                    <a16:rowId xmlns:a16="http://schemas.microsoft.com/office/drawing/2014/main" val="3675427939"/>
                  </a:ext>
                </a:extLst>
              </a:tr>
              <a:tr h="567232">
                <a:tc>
                  <a:txBody>
                    <a:bodyPr/>
                    <a:lstStyle/>
                    <a:p>
                      <a:pPr marL="285750" marR="0" indent="-2857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400" b="1" kern="1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</a:rPr>
                        <a:t>diversity</a:t>
                      </a:r>
                      <a:endParaRPr lang="en-GB" sz="2400" b="1" kern="14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4930" marR="29197" marT="25400" marB="0" anchor="ctr"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 show a</a:t>
                      </a:r>
                      <a:r>
                        <a:rPr lang="en-GB" sz="1000" kern="1200" baseline="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range of variety.</a:t>
                      </a:r>
                      <a:endParaRPr 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4930" marR="29197" marT="25400" marB="0" anchor="ctr"/>
                </a:tc>
                <a:extLst>
                  <a:ext uri="{0D108BD9-81ED-4DB2-BD59-A6C34878D82A}">
                    <a16:rowId xmlns:a16="http://schemas.microsoft.com/office/drawing/2014/main" val="3796915012"/>
                  </a:ext>
                </a:extLst>
              </a:tr>
              <a:tr h="575840">
                <a:tc>
                  <a:txBody>
                    <a:bodyPr/>
                    <a:lstStyle/>
                    <a:p>
                      <a:pPr marL="285750" marR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400" b="1" kern="1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</a:rPr>
                        <a:t>NASA</a:t>
                      </a:r>
                      <a:endParaRPr lang="en-GB" sz="2400" b="1" kern="14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4930" marR="29197" marT="25400" marB="0" anchor="ctr"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National Aeronautics and Space Administration</a:t>
                      </a:r>
                      <a:endParaRPr lang="en-GB" sz="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4930" marR="29197" marT="25400" marB="0" anchor="ctr"/>
                </a:tc>
                <a:extLst>
                  <a:ext uri="{0D108BD9-81ED-4DB2-BD59-A6C34878D82A}">
                    <a16:rowId xmlns:a16="http://schemas.microsoft.com/office/drawing/2014/main" val="46844248"/>
                  </a:ext>
                </a:extLst>
              </a:tr>
              <a:tr h="558170">
                <a:tc>
                  <a:txBody>
                    <a:bodyPr/>
                    <a:lstStyle/>
                    <a:p>
                      <a:pPr marL="285750" marR="0" indent="-2857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400" b="1" kern="1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</a:rPr>
                        <a:t>racism</a:t>
                      </a:r>
                      <a:endParaRPr lang="en-GB" sz="2400" b="1" kern="14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4930" marR="29197" marT="25400" marB="0" anchor="ctr"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Discrimination of an individual or a community</a:t>
                      </a:r>
                    </a:p>
                  </a:txBody>
                  <a:tcPr marL="74930" marR="29197" marT="25400" marB="0" anchor="ctr"/>
                </a:tc>
                <a:extLst>
                  <a:ext uri="{0D108BD9-81ED-4DB2-BD59-A6C34878D82A}">
                    <a16:rowId xmlns:a16="http://schemas.microsoft.com/office/drawing/2014/main" val="2501542559"/>
                  </a:ext>
                </a:extLst>
              </a:tr>
              <a:tr h="625019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GB" sz="1400" b="1" kern="1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</a:rPr>
                        <a:t>Science</a:t>
                      </a:r>
                    </a:p>
                  </a:txBody>
                  <a:tcPr marL="74930" marR="29197" marT="25400" marB="0" anchor="ctr"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study</a:t>
                      </a:r>
                      <a:r>
                        <a:rPr lang="en-GB" sz="1000" kern="1200" baseline="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of the natural world</a:t>
                      </a:r>
                      <a:endParaRPr 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4930" marR="29197" marT="25400" marB="0" anchor="ctr"/>
                </a:tc>
                <a:extLst>
                  <a:ext uri="{0D108BD9-81ED-4DB2-BD59-A6C34878D82A}">
                    <a16:rowId xmlns:a16="http://schemas.microsoft.com/office/drawing/2014/main" val="28175321"/>
                  </a:ext>
                </a:extLst>
              </a:tr>
              <a:tr h="244276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400" b="1" kern="1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</a:rPr>
                        <a:t>space</a:t>
                      </a:r>
                      <a:endParaRPr lang="en-GB" sz="2400" b="1" kern="14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4930" marR="29197" marT="25400" marB="0" anchor="ctr"/>
                </a:tc>
                <a:tc rowSpan="2"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</a:t>
                      </a:r>
                      <a:r>
                        <a:rPr lang="en-GB" sz="1000" kern="1200" baseline="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space around our Earth where there is no air to breath.</a:t>
                      </a:r>
                      <a:endParaRPr lang="en-GB" dirty="0"/>
                    </a:p>
                  </a:txBody>
                  <a:tcPr marL="74930" marR="29197" marT="25400" marB="0" anchor="ctr"/>
                </a:tc>
                <a:extLst>
                  <a:ext uri="{0D108BD9-81ED-4DB2-BD59-A6C34878D82A}">
                    <a16:rowId xmlns:a16="http://schemas.microsoft.com/office/drawing/2014/main" val="3757391593"/>
                  </a:ext>
                </a:extLst>
              </a:tr>
              <a:tr h="169513">
                <a:tc rowSpan="2">
                  <a:txBody>
                    <a:bodyPr/>
                    <a:lstStyle/>
                    <a:p>
                      <a:pPr marL="0"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n-GB" sz="1100" b="1" kern="14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4930" marR="29197" marT="2540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315508"/>
                  </a:ext>
                </a:extLst>
              </a:tr>
              <a:tr h="18126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4930" marR="29197" marT="25400" marB="0" anchor="ctr"/>
                </a:tc>
                <a:extLst>
                  <a:ext uri="{0D108BD9-81ED-4DB2-BD59-A6C34878D82A}">
                    <a16:rowId xmlns:a16="http://schemas.microsoft.com/office/drawing/2014/main" val="2646379684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C91FC7CB-6A43-962A-1225-3313BE223CE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57437" y="1899715"/>
            <a:ext cx="3372293" cy="541585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9AB4AC8-9F44-EF39-1977-99AC78E4D5FE}"/>
              </a:ext>
            </a:extLst>
          </p:cNvPr>
          <p:cNvSpPr txBox="1"/>
          <p:nvPr/>
        </p:nvSpPr>
        <p:spPr>
          <a:xfrm>
            <a:off x="3849219" y="2919096"/>
            <a:ext cx="196301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equality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1763102-815C-1418-DDF8-9CCA48C1E9A8}"/>
              </a:ext>
            </a:extLst>
          </p:cNvPr>
          <p:cNvSpPr txBox="1"/>
          <p:nvPr/>
        </p:nvSpPr>
        <p:spPr>
          <a:xfrm>
            <a:off x="371213" y="2491340"/>
            <a:ext cx="12759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NASA</a:t>
            </a:r>
            <a:endParaRPr lang="en-GB" sz="1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t="2414"/>
          <a:stretch>
            <a:fillRect/>
          </a:stretch>
        </p:blipFill>
        <p:spPr bwMode="auto">
          <a:xfrm>
            <a:off x="314435" y="4455042"/>
            <a:ext cx="7952713" cy="2137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9AB4AC8-9F44-EF39-1977-99AC78E4D5FE}"/>
              </a:ext>
            </a:extLst>
          </p:cNvPr>
          <p:cNvSpPr txBox="1"/>
          <p:nvPr/>
        </p:nvSpPr>
        <p:spPr>
          <a:xfrm>
            <a:off x="6255722" y="2837579"/>
            <a:ext cx="196301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space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9AB4AC8-9F44-EF39-1977-99AC78E4D5FE}"/>
              </a:ext>
            </a:extLst>
          </p:cNvPr>
          <p:cNvSpPr txBox="1"/>
          <p:nvPr/>
        </p:nvSpPr>
        <p:spPr>
          <a:xfrm>
            <a:off x="2013332" y="2518602"/>
            <a:ext cx="196301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science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6991" y="2836973"/>
            <a:ext cx="177165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4775" y="3104706"/>
            <a:ext cx="2375786" cy="1167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9977" y="3274828"/>
            <a:ext cx="984472" cy="99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29626" y="2934586"/>
            <a:ext cx="1733835" cy="121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45807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2ab54c-3ccc-420f-9dec-d8557292fef6" xsi:nil="true"/>
    <lcf76f155ced4ddcb4097134ff3c332f xmlns="6f49690c-def7-4262-a2a7-c674cb9a0db9">
      <Terms xmlns="http://schemas.microsoft.com/office/infopath/2007/PartnerControls"/>
    </lcf76f155ced4ddcb4097134ff3c332f>
    <_Flow_SignoffStatus xmlns="6f49690c-def7-4262-a2a7-c674cb9a0db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D9AA80867A9F45A260D426560E93F5" ma:contentTypeVersion="19" ma:contentTypeDescription="Create a new document." ma:contentTypeScope="" ma:versionID="2f2d041f7a1e53d003f8829a40fe3137">
  <xsd:schema xmlns:xsd="http://www.w3.org/2001/XMLSchema" xmlns:xs="http://www.w3.org/2001/XMLSchema" xmlns:p="http://schemas.microsoft.com/office/2006/metadata/properties" xmlns:ns2="6f49690c-def7-4262-a2a7-c674cb9a0db9" xmlns:ns3="54d3de96-1e39-49c4-81c1-27b5a60193ca" xmlns:ns4="b42ab54c-3ccc-420f-9dec-d8557292fef6" targetNamespace="http://schemas.microsoft.com/office/2006/metadata/properties" ma:root="true" ma:fieldsID="80241b08f1f78036f535c90b1a9edf75" ns2:_="" ns3:_="" ns4:_="">
    <xsd:import namespace="6f49690c-def7-4262-a2a7-c674cb9a0db9"/>
    <xsd:import namespace="54d3de96-1e39-49c4-81c1-27b5a60193ca"/>
    <xsd:import namespace="b42ab54c-3ccc-420f-9dec-d8557292fe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9690c-def7-4262-a2a7-c674cb9a0d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2ee9a29-5d3b-47f4-bb28-73bb36778a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d3de96-1e39-49c4-81c1-27b5a60193c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ab54c-3ccc-420f-9dec-d8557292fef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debb01f-d3d0-4d37-b937-29c69ee7f5be}" ma:internalName="TaxCatchAll" ma:showField="CatchAllData" ma:web="b42ab54c-3ccc-420f-9dec-d8557292fe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6CF8E4-EE88-420E-AC13-601B6DF8EFB7}">
  <ds:schemaRefs>
    <ds:schemaRef ds:uri="http://schemas.microsoft.com/office/2006/metadata/properties"/>
    <ds:schemaRef ds:uri="http://schemas.microsoft.com/office/infopath/2007/PartnerControls"/>
    <ds:schemaRef ds:uri="b42ab54c-3ccc-420f-9dec-d8557292fef6"/>
    <ds:schemaRef ds:uri="6f49690c-def7-4262-a2a7-c674cb9a0db9"/>
  </ds:schemaRefs>
</ds:datastoreItem>
</file>

<file path=customXml/itemProps2.xml><?xml version="1.0" encoding="utf-8"?>
<ds:datastoreItem xmlns:ds="http://schemas.openxmlformats.org/officeDocument/2006/customXml" ds:itemID="{1A0362F8-D274-4416-9C57-58B7BA6339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1FBCEF-9DE9-49B1-8FEF-493C62F9C9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49690c-def7-4262-a2a7-c674cb9a0db9"/>
    <ds:schemaRef ds:uri="54d3de96-1e39-49c4-81c1-27b5a60193ca"/>
    <ds:schemaRef ds:uri="b42ab54c-3ccc-420f-9dec-d8557292f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146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weldon.f.amber@outlook.com</dc:creator>
  <cp:lastModifiedBy>Amber</cp:lastModifiedBy>
  <cp:revision>68</cp:revision>
  <dcterms:created xsi:type="dcterms:W3CDTF">2023-06-04T13:12:37Z</dcterms:created>
  <dcterms:modified xsi:type="dcterms:W3CDTF">2025-07-15T13:22:31Z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0x010100B8D9AA80867A9F45A260D426560E93F5</vt:lpwstr>
  </property>
  <property fmtid="{D5CDD505-2E9C-101B-9397-08002B2CF9AE}" pid="3" name="MediaServiceImageTags">
    <vt:lpwstr/>
  </property>
</Properties>
</file>