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64905-2214-54AB-5C8F-41A8573D4925}" v="24" dt="2025-07-15T13:23:02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012" y="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  <pc:docChgLst>
    <pc:chgData name="A Weldon (Rotherhithe Primary School)" userId="S::aweldon@rotherhithe.southwark.sch.uk::f41afa68-8f1c-4982-b0ed-b9c873a52b5c" providerId="AD" clId="Web-{31564905-2214-54AB-5C8F-41A8573D4925}"/>
    <pc:docChg chg="modSld">
      <pc:chgData name="A Weldon (Rotherhithe Primary School)" userId="S::aweldon@rotherhithe.southwark.sch.uk::f41afa68-8f1c-4982-b0ed-b9c873a52b5c" providerId="AD" clId="Web-{31564905-2214-54AB-5C8F-41A8573D4925}" dt="2025-07-15T13:23:02.865" v="23"/>
      <pc:docMkLst>
        <pc:docMk/>
      </pc:docMkLst>
      <pc:sldChg chg="modSp">
        <pc:chgData name="A Weldon (Rotherhithe Primary School)" userId="S::aweldon@rotherhithe.southwark.sch.uk::f41afa68-8f1c-4982-b0ed-b9c873a52b5c" providerId="AD" clId="Web-{31564905-2214-54AB-5C8F-41A8573D4925}" dt="2025-07-15T13:23:02.865" v="23"/>
        <pc:sldMkLst>
          <pc:docMk/>
          <pc:sldMk cId="4038042272" sldId="258"/>
        </pc:sldMkLst>
        <pc:graphicFrameChg chg="mod modGraphic">
          <ac:chgData name="A Weldon (Rotherhithe Primary School)" userId="S::aweldon@rotherhithe.southwark.sch.uk::f41afa68-8f1c-4982-b0ed-b9c873a52b5c" providerId="AD" clId="Web-{31564905-2214-54AB-5C8F-41A8573D4925}" dt="2025-07-15T13:23:02.865" v="23"/>
          <ac:graphicFrameMkLst>
            <pc:docMk/>
            <pc:sldMk cId="4038042272" sldId="258"/>
            <ac:graphicFrameMk id="7" creationId="{516BB928-B930-988D-F84C-BCB191A6827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296042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Year 3 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Stone Age to Iron</a:t>
                      </a:r>
                      <a:r>
                        <a:rPr lang="en-GB" sz="2400" b="1" i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Age</a:t>
                      </a:r>
                      <a:endParaRPr lang="en-GB" sz="2400" b="1" i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92693"/>
              </p:ext>
            </p:extLst>
          </p:nvPr>
        </p:nvGraphicFramePr>
        <p:xfrm>
          <a:off x="184865" y="792665"/>
          <a:ext cx="2695354" cy="675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1053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418194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Ancient Egyptians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13711"/>
              </p:ext>
            </p:extLst>
          </p:nvPr>
        </p:nvGraphicFramePr>
        <p:xfrm>
          <a:off x="2984420" y="792666"/>
          <a:ext cx="3842944" cy="2205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5479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184965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0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 evidence to investigate what life was like for the Stone Age man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to the Iron Age Man.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xplore the changes that took place during the Stone Age and describe their significance.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Use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evidence from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Skara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Brae to find out what life was like towards the end of the Stone Age.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xplain how Stone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Henge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was built.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Discuss reasons why Stone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Henge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was built.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escribe the major changes that took place from the Stone Age to the Iron Age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432497"/>
              </p:ext>
            </p:extLst>
          </p:nvPr>
        </p:nvGraphicFramePr>
        <p:xfrm>
          <a:off x="6931564" y="751457"/>
          <a:ext cx="2752136" cy="5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32324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Century Gothic"/>
                        </a:rPr>
                        <a:t>Women of NASA</a:t>
                      </a:r>
                      <a:endParaRPr lang="en-GB" sz="1400" baseline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86966"/>
              </p:ext>
            </p:extLst>
          </p:nvPr>
        </p:nvGraphicFramePr>
        <p:xfrm>
          <a:off x="6958725" y="1786121"/>
          <a:ext cx="2737890" cy="4540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394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548496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agriculture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practice of farming and</a:t>
                      </a: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growing crops.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archaeologist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Person who learns about the past by digging up artefacts and studying them.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err="1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artefact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An object made by a human being.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flint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type of stone that can be shaped into blades, knives and spears for hunting.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hunter gatherer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i="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Food is obtained by hunting, fishing, and foraging</a:t>
                      </a:r>
                      <a:endParaRPr lang="en-US" sz="900" b="1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Neolithic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9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new Stone Age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preserve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keep something in good condition.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settlement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place where a group of people live together in many buildings.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AE7D514-243F-04E5-C8FB-471861D16AC0}"/>
              </a:ext>
            </a:extLst>
          </p:cNvPr>
          <p:cNvSpPr txBox="1"/>
          <p:nvPr/>
        </p:nvSpPr>
        <p:spPr>
          <a:xfrm>
            <a:off x="4032490" y="3123547"/>
            <a:ext cx="15949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timeline 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3A40BD-38AE-C66F-73D9-33E941D9D507}"/>
              </a:ext>
            </a:extLst>
          </p:cNvPr>
          <p:cNvSpPr txBox="1"/>
          <p:nvPr/>
        </p:nvSpPr>
        <p:spPr>
          <a:xfrm>
            <a:off x="666781" y="1529288"/>
            <a:ext cx="15241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flint tools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591896"/>
            <a:ext cx="2822769" cy="541585"/>
          </a:xfrm>
          <a:prstGeom prst="rect">
            <a:avLst/>
          </a:prstGeom>
        </p:spPr>
      </p:pic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3" cstate="print"/>
          <a:srcRect t="1933"/>
          <a:stretch>
            <a:fillRect/>
          </a:stretch>
        </p:blipFill>
        <p:spPr bwMode="auto">
          <a:xfrm>
            <a:off x="3304515" y="3358835"/>
            <a:ext cx="3507456" cy="334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4" cstate="print"/>
          <a:srcRect l="3276" t="57440" r="1994" b="3461"/>
          <a:stretch>
            <a:fillRect/>
          </a:stretch>
        </p:blipFill>
        <p:spPr bwMode="auto">
          <a:xfrm>
            <a:off x="135801" y="4258766"/>
            <a:ext cx="3108733" cy="105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4" cstate="print"/>
          <a:srcRect l="4131" t="2768" b="57440"/>
          <a:stretch>
            <a:fillRect/>
          </a:stretch>
        </p:blipFill>
        <p:spPr bwMode="auto">
          <a:xfrm>
            <a:off x="119763" y="5441133"/>
            <a:ext cx="3124144" cy="106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887" y="1776271"/>
            <a:ext cx="2595475" cy="876394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095" y="2979407"/>
            <a:ext cx="2635014" cy="1220481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715087" y="2719233"/>
            <a:ext cx="17219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Stone Age homes</a:t>
            </a:r>
          </a:p>
        </p:txBody>
      </p:sp>
    </p:spTree>
    <p:extLst>
      <p:ext uri="{BB962C8B-B14F-4D97-AF65-F5344CB8AC3E}">
        <p14:creationId xmlns:p14="http://schemas.microsoft.com/office/powerpoint/2010/main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Props1.xml><?xml version="1.0" encoding="utf-8"?>
<ds:datastoreItem xmlns:ds="http://schemas.openxmlformats.org/officeDocument/2006/customXml" ds:itemID="{BB2BDEDB-3008-4CDC-B845-0FE7711401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907</TotalTime>
  <Words>221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74</cp:revision>
  <dcterms:created xsi:type="dcterms:W3CDTF">2023-06-04T13:12:37Z</dcterms:created>
  <dcterms:modified xsi:type="dcterms:W3CDTF">2025-07-15T13:23:05Z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