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A07"/>
    <a:srgbClr val="FEDBDA"/>
    <a:srgbClr val="6B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EA63B-333E-0D3D-1A5D-383B1603BE4C}" v="66" dt="2025-07-21T09:20:11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6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Weldon (Rotherhithe Primary School)" userId="S::aweldon@rotherhithe.southwark.sch.uk::f41afa68-8f1c-4982-b0ed-b9c873a52b5c" providerId="AD" clId="Web-{FB2EA63B-333E-0D3D-1A5D-383B1603BE4C}"/>
    <pc:docChg chg="modSld">
      <pc:chgData name="A Weldon (Rotherhithe Primary School)" userId="S::aweldon@rotherhithe.southwark.sch.uk::f41afa68-8f1c-4982-b0ed-b9c873a52b5c" providerId="AD" clId="Web-{FB2EA63B-333E-0D3D-1A5D-383B1603BE4C}" dt="2025-07-21T09:20:08.286" v="63"/>
      <pc:docMkLst>
        <pc:docMk/>
      </pc:docMkLst>
      <pc:sldChg chg="modSp">
        <pc:chgData name="A Weldon (Rotherhithe Primary School)" userId="S::aweldon@rotherhithe.southwark.sch.uk::f41afa68-8f1c-4982-b0ed-b9c873a52b5c" providerId="AD" clId="Web-{FB2EA63B-333E-0D3D-1A5D-383B1603BE4C}" dt="2025-07-21T09:20:08.286" v="63"/>
        <pc:sldMkLst>
          <pc:docMk/>
          <pc:sldMk cId="4038042272" sldId="258"/>
        </pc:sldMkLst>
        <pc:graphicFrameChg chg="mod modGraphic">
          <ac:chgData name="A Weldon (Rotherhithe Primary School)" userId="S::aweldon@rotherhithe.southwark.sch.uk::f41afa68-8f1c-4982-b0ed-b9c873a52b5c" providerId="AD" clId="Web-{FB2EA63B-333E-0D3D-1A5D-383B1603BE4C}" dt="2025-07-21T09:20:08.286" v="63"/>
          <ac:graphicFrameMkLst>
            <pc:docMk/>
            <pc:sldMk cId="4038042272" sldId="258"/>
            <ac:graphicFrameMk id="6" creationId="{91F5F957-8145-5E23-56C7-646BB4CBFB5D}"/>
          </ac:graphicFrameMkLst>
        </pc:graphicFrameChg>
      </pc:sldChg>
    </pc:docChg>
  </pc:docChgLst>
  <pc:docChgLst>
    <pc:chgData name="Michelle Powell" userId="da5e6b4a6d11fd94" providerId="LiveId" clId="{7DD5C518-7A64-49A1-8B53-3DDECCC8A8DF}"/>
    <pc:docChg chg="undo custSel modSld">
      <pc:chgData name="Michelle Powell" userId="da5e6b4a6d11fd94" providerId="LiveId" clId="{7DD5C518-7A64-49A1-8B53-3DDECCC8A8DF}" dt="2023-07-09T19:25:07.522" v="1617" actId="14100"/>
      <pc:docMkLst>
        <pc:docMk/>
      </pc:docMkLst>
      <pc:sldChg chg="modSp mod">
        <pc:chgData name="Michelle Powell" userId="da5e6b4a6d11fd94" providerId="LiveId" clId="{7DD5C518-7A64-49A1-8B53-3DDECCC8A8DF}" dt="2023-07-09T19:19:48.339" v="1583" actId="20577"/>
        <pc:sldMkLst>
          <pc:docMk/>
          <pc:sldMk cId="1645807505" sldId="256"/>
        </pc:sldMkLst>
      </pc:sldChg>
      <pc:sldChg chg="modSp mod">
        <pc:chgData name="Michelle Powell" userId="da5e6b4a6d11fd94" providerId="LiveId" clId="{7DD5C518-7A64-49A1-8B53-3DDECCC8A8DF}" dt="2023-07-09T19:13:05.279" v="1556" actId="1076"/>
        <pc:sldMkLst>
          <pc:docMk/>
          <pc:sldMk cId="3190854378" sldId="257"/>
        </pc:sldMkLst>
      </pc:sldChg>
      <pc:sldChg chg="modSp mod">
        <pc:chgData name="Michelle Powell" userId="da5e6b4a6d11fd94" providerId="LiveId" clId="{7DD5C518-7A64-49A1-8B53-3DDECCC8A8DF}" dt="2023-07-09T18:39:38.322" v="1452" actId="113"/>
        <pc:sldMkLst>
          <pc:docMk/>
          <pc:sldMk cId="4038042272" sldId="258"/>
        </pc:sldMkLst>
      </pc:sldChg>
      <pc:sldChg chg="modSp mod">
        <pc:chgData name="Michelle Powell" userId="da5e6b4a6d11fd94" providerId="LiveId" clId="{7DD5C518-7A64-49A1-8B53-3DDECCC8A8DF}" dt="2023-07-09T19:21:03.496" v="1589" actId="20577"/>
        <pc:sldMkLst>
          <pc:docMk/>
          <pc:sldMk cId="104117920" sldId="259"/>
        </pc:sldMkLst>
      </pc:sldChg>
      <pc:sldChg chg="addSp delSp modSp mod">
        <pc:chgData name="Michelle Powell" userId="da5e6b4a6d11fd94" providerId="LiveId" clId="{7DD5C518-7A64-49A1-8B53-3DDECCC8A8DF}" dt="2023-07-09T19:24:29.733" v="1614" actId="1076"/>
        <pc:sldMkLst>
          <pc:docMk/>
          <pc:sldMk cId="1863207395" sldId="260"/>
        </pc:sldMkLst>
      </pc:sldChg>
      <pc:sldChg chg="modSp mod">
        <pc:chgData name="Michelle Powell" userId="da5e6b4a6d11fd94" providerId="LiveId" clId="{7DD5C518-7A64-49A1-8B53-3DDECCC8A8DF}" dt="2023-07-09T19:25:07.522" v="1617" actId="14100"/>
        <pc:sldMkLst>
          <pc:docMk/>
          <pc:sldMk cId="948030855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46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3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0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4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21/07/2025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9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6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21/07/2025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0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6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21/07/2025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7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6900-1B45-4D6F-9212-0024472E8C17}" type="datetimeFigureOut">
              <a:rPr lang="en-GB" smtClean="0"/>
              <a:pPr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3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BFF945-9FE5-B9CF-496F-22B18780E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954387"/>
              </p:ext>
            </p:extLst>
          </p:nvPr>
        </p:nvGraphicFramePr>
        <p:xfrm>
          <a:off x="200562" y="234536"/>
          <a:ext cx="9486983" cy="80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6983">
                  <a:extLst>
                    <a:ext uri="{9D8B030D-6E8A-4147-A177-3AD203B41FA5}">
                      <a16:colId xmlns:a16="http://schemas.microsoft.com/office/drawing/2014/main" val="2710076906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Rotherhithe Primary- Year 3 – </a:t>
                      </a:r>
                      <a:r>
                        <a:rPr lang="en-GB" sz="1600" b="1" i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Local history- </a:t>
                      </a:r>
                      <a:r>
                        <a:rPr lang="en-GB" sz="1200" b="1" i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Turntable and machinery of former swing road bridge</a:t>
                      </a:r>
                      <a:endParaRPr lang="en-GB" sz="1600" b="1" i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400" b="1" i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5075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1ADBD7A-BA23-BBF0-4219-54D1E32CB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92693"/>
              </p:ext>
            </p:extLst>
          </p:nvPr>
        </p:nvGraphicFramePr>
        <p:xfrm>
          <a:off x="184865" y="792665"/>
          <a:ext cx="2695354" cy="1040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354">
                  <a:extLst>
                    <a:ext uri="{9D8B030D-6E8A-4147-A177-3AD203B41FA5}">
                      <a16:colId xmlns:a16="http://schemas.microsoft.com/office/drawing/2014/main" val="4007857086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I should already know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76555512"/>
                  </a:ext>
                </a:extLst>
              </a:tr>
              <a:tr h="76771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Local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history- Rotherhithe airshaft 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557280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F5F957-8145-5E23-56C7-646BB4CBF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8345"/>
              </p:ext>
            </p:extLst>
          </p:nvPr>
        </p:nvGraphicFramePr>
        <p:xfrm>
          <a:off x="2984420" y="792665"/>
          <a:ext cx="3842944" cy="249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944">
                  <a:extLst>
                    <a:ext uri="{9D8B030D-6E8A-4147-A177-3AD203B41FA5}">
                      <a16:colId xmlns:a16="http://schemas.microsoft.com/office/drawing/2014/main" val="259301043"/>
                    </a:ext>
                  </a:extLst>
                </a:gridCol>
              </a:tblGrid>
              <a:tr h="26913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will I learn in this unit?</a:t>
                      </a:r>
                    </a:p>
                  </a:txBody>
                  <a:tcPr marL="74295" marR="74295" marT="37148" marB="37148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72A07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64454"/>
                  </a:ext>
                </a:extLst>
              </a:tr>
              <a:tr h="2178927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Develop an awareness of Rotherhithe’s past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To identify similarities and differences between ways of life in Rotherhithe through different periods.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Compare an aerial photograph from the past to a modern day map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To create a piece of art based on the</a:t>
                      </a:r>
                      <a:r>
                        <a:rPr lang="en-GB" sz="1400" u="none" strike="noStrike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 heritage site, turntable and machinery of former swing road bridge</a:t>
                      </a:r>
                    </a:p>
                  </a:txBody>
                  <a:tcPr marL="74295" marR="74295" marT="37148" marB="371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1575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6BB928-B930-988D-F84C-BCB191A68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53515"/>
              </p:ext>
            </p:extLst>
          </p:nvPr>
        </p:nvGraphicFramePr>
        <p:xfrm>
          <a:off x="6931564" y="751457"/>
          <a:ext cx="2752136" cy="884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136">
                  <a:extLst>
                    <a:ext uri="{9D8B030D-6E8A-4147-A177-3AD203B41FA5}">
                      <a16:colId xmlns:a16="http://schemas.microsoft.com/office/drawing/2014/main" val="259301043"/>
                    </a:ext>
                  </a:extLst>
                </a:gridCol>
              </a:tblGrid>
              <a:tr h="26177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I will learn next</a:t>
                      </a:r>
                    </a:p>
                  </a:txBody>
                  <a:tcPr marL="74295" marR="74295" marT="37148" marB="3714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64454"/>
                  </a:ext>
                </a:extLst>
              </a:tr>
              <a:tr h="323245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Local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history- 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Former Dock Managers Office and 1 -14 Dock Office</a:t>
                      </a:r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870157560"/>
                  </a:ext>
                </a:extLst>
              </a:tr>
            </a:tbl>
          </a:graphicData>
        </a:graphic>
      </p:graphicFrame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C5B0CF2A-F3F6-0888-A936-8424959D3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86966"/>
              </p:ext>
            </p:extLst>
          </p:nvPr>
        </p:nvGraphicFramePr>
        <p:xfrm>
          <a:off x="6958725" y="1876656"/>
          <a:ext cx="2737890" cy="204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036">
                  <a:extLst>
                    <a:ext uri="{9D8B030D-6E8A-4147-A177-3AD203B41FA5}">
                      <a16:colId xmlns:a16="http://schemas.microsoft.com/office/drawing/2014/main" val="2563406102"/>
                    </a:ext>
                  </a:extLst>
                </a:gridCol>
                <a:gridCol w="1424854">
                  <a:extLst>
                    <a:ext uri="{9D8B030D-6E8A-4147-A177-3AD203B41FA5}">
                      <a16:colId xmlns:a16="http://schemas.microsoft.com/office/drawing/2014/main" val="2125979668"/>
                    </a:ext>
                  </a:extLst>
                </a:gridCol>
              </a:tblGrid>
              <a:tr h="2936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  <a:cs typeface="+mn-cs"/>
                        </a:rPr>
                        <a:t>Key Words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971014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Aerial photograph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 photograph taken from an aircraft or satellite in flight</a:t>
                      </a:r>
                      <a:endParaRPr lang="en-US" sz="9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0067645"/>
                  </a:ext>
                </a:extLst>
              </a:tr>
              <a:tr h="281163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heritage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 site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building or an area important</a:t>
                      </a:r>
                      <a:r>
                        <a:rPr lang="en-US" sz="900" b="0" baseline="0" dirty="0">
                          <a:latin typeface="Century Gothic" panose="020B0502020202020204" pitchFamily="34" charset="0"/>
                        </a:rPr>
                        <a:t> to a countries heritage</a:t>
                      </a:r>
                      <a:endParaRPr lang="en-US" sz="9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72117"/>
                  </a:ext>
                </a:extLst>
              </a:tr>
              <a:tr h="353961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Ordinance</a:t>
                      </a:r>
                      <a:r>
                        <a:rPr lang="en-GB" sz="900" b="1" baseline="0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 survey map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detailed map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239337"/>
                  </a:ext>
                </a:extLst>
              </a:tr>
              <a:tr h="353432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Rotherhithe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place part of the borough of</a:t>
                      </a:r>
                      <a:r>
                        <a:rPr lang="en-US" sz="900" b="0" baseline="0" dirty="0">
                          <a:latin typeface="Century Gothic" panose="020B0502020202020204" pitchFamily="34" charset="0"/>
                        </a:rPr>
                        <a:t> Southwark</a:t>
                      </a:r>
                      <a:endParaRPr lang="en-US" sz="9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50642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9AB4AC8-9F44-EF39-1977-99AC78E4D5FE}"/>
              </a:ext>
            </a:extLst>
          </p:cNvPr>
          <p:cNvSpPr txBox="1"/>
          <p:nvPr/>
        </p:nvSpPr>
        <p:spPr>
          <a:xfrm>
            <a:off x="770571" y="2742879"/>
            <a:ext cx="18016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Turntable and machinery of former swing road bridge</a:t>
            </a:r>
            <a:endParaRPr lang="en-GB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E7D514-243F-04E5-C8FB-471861D16AC0}"/>
              </a:ext>
            </a:extLst>
          </p:cNvPr>
          <p:cNvSpPr txBox="1"/>
          <p:nvPr/>
        </p:nvSpPr>
        <p:spPr>
          <a:xfrm>
            <a:off x="7246470" y="4056056"/>
            <a:ext cx="216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aerial photograph of Rotherhithe 1965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1FC7CB-6A43-962A-1225-3313BE223C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8759" y="1646217"/>
            <a:ext cx="2822769" cy="54158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22103" y="3543098"/>
            <a:ext cx="2153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ordinance survey map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252" y="4535785"/>
            <a:ext cx="2118203" cy="2104931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C78DD4-70AE-09F9-148B-BAE1798068D8}"/>
              </a:ext>
            </a:extLst>
          </p:cNvPr>
          <p:cNvSpPr txBox="1"/>
          <p:nvPr/>
        </p:nvSpPr>
        <p:spPr>
          <a:xfrm>
            <a:off x="3091791" y="5995168"/>
            <a:ext cx="39343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Turntable and machinery of former swing road bridge Grade: II (List Entry Number: 1385815)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C02307-1BA8-7D45-4E93-9F62B9EDA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296" y="3817377"/>
            <a:ext cx="2940695" cy="2159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ECA424-578C-B466-78BC-B84DB162F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36" y="3715204"/>
            <a:ext cx="3089467" cy="20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4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9" ma:contentTypeDescription="Create a new document." ma:contentTypeScope="" ma:versionID="2f2d041f7a1e53d003f8829a40fe313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80241b08f1f78036f535c90b1a9edf75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3FB816-426D-4EB7-8AC6-6AA93708F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958B5B-1CEF-4AF3-BA62-A982056F8A2A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customXml/itemProps3.xml><?xml version="1.0" encoding="utf-8"?>
<ds:datastoreItem xmlns:ds="http://schemas.openxmlformats.org/officeDocument/2006/customXml" ds:itemID="{78216259-654B-4239-965F-9F7CD48C5A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895</TotalTime>
  <Words>173</Words>
  <Application>Microsoft Office PowerPoint</Application>
  <PresentationFormat>A4 Paper (210x297 mm)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weldon.f.amber@outlook.com</dc:creator>
  <cp:lastModifiedBy>A Weldon (Rotherhithe Primary School)</cp:lastModifiedBy>
  <cp:revision>75</cp:revision>
  <dcterms:created xsi:type="dcterms:W3CDTF">2023-06-04T13:12:37Z</dcterms:created>
  <dcterms:modified xsi:type="dcterms:W3CDTF">2025-07-21T09:20:16Z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