
<file path=[Content_Types].xml><?xml version="1.0" encoding="utf-8"?>
<Types xmlns="http://schemas.openxmlformats.org/package/2006/content-types"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changesInfos/changesInfo1.xml" ContentType="application/vnd.ms-powerpoint.changesinfo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8" r:id="rId5"/>
  </p:sldIdLst>
  <p:sldSz cx="9906000" cy="6858000" type="A4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D72A07"/>
    <a:srgbClr val="FEDBDA"/>
    <a:srgbClr val="6B1717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70" d="100"/>
          <a:sy n="70" d="100"/>
        </p:scale>
        <p:origin x="-1012" y="24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chelle Powell" userId="da5e6b4a6d11fd94" providerId="LiveId" clId="{7DD5C518-7A64-49A1-8B53-3DDECCC8A8DF}"/>
    <pc:docChg chg="undo custSel modSld">
      <pc:chgData name="Michelle Powell" userId="da5e6b4a6d11fd94" providerId="LiveId" clId="{7DD5C518-7A64-49A1-8B53-3DDECCC8A8DF}" dt="2023-07-09T19:25:07.522" v="1617" actId="14100"/>
      <pc:docMkLst>
        <pc:docMk/>
      </pc:docMkLst>
      <pc:sldChg chg="modSp mod">
        <pc:chgData name="Michelle Powell" userId="da5e6b4a6d11fd94" providerId="LiveId" clId="{7DD5C518-7A64-49A1-8B53-3DDECCC8A8DF}" dt="2023-07-09T19:19:48.339" v="1583" actId="20577"/>
        <pc:sldMkLst>
          <pc:docMk/>
          <pc:sldMk cId="1645807505" sldId="256"/>
        </pc:sldMkLst>
        <pc:spChg chg="mod">
          <ac:chgData name="Michelle Powell" userId="da5e6b4a6d11fd94" providerId="LiveId" clId="{7DD5C518-7A64-49A1-8B53-3DDECCC8A8DF}" dt="2023-07-09T19:08:58.711" v="1531" actId="1076"/>
          <ac:spMkLst>
            <pc:docMk/>
            <pc:sldMk cId="1645807505" sldId="256"/>
            <ac:spMk id="13" creationId="{758A0178-092B-F439-4EAD-0E825F27DE47}"/>
          </ac:spMkLst>
        </pc:spChg>
        <pc:spChg chg="mod">
          <ac:chgData name="Michelle Powell" userId="da5e6b4a6d11fd94" providerId="LiveId" clId="{7DD5C518-7A64-49A1-8B53-3DDECCC8A8DF}" dt="2023-07-09T19:19:48.339" v="1583" actId="20577"/>
          <ac:spMkLst>
            <pc:docMk/>
            <pc:sldMk cId="1645807505" sldId="256"/>
            <ac:spMk id="29" creationId="{31763102-815C-1418-DDF8-9CCA48C1E9A8}"/>
          </ac:spMkLst>
        </pc:spChg>
        <pc:grpChg chg="mod">
          <ac:chgData name="Michelle Powell" userId="da5e6b4a6d11fd94" providerId="LiveId" clId="{7DD5C518-7A64-49A1-8B53-3DDECCC8A8DF}" dt="2023-07-09T18:35:06.470" v="1414" actId="1076"/>
          <ac:grpSpMkLst>
            <pc:docMk/>
            <pc:sldMk cId="1645807505" sldId="256"/>
            <ac:grpSpMk id="2" creationId="{1EAA7603-045D-92C1-B54D-2CC68DDC208D}"/>
          </ac:grpSpMkLst>
        </pc:grpChg>
        <pc:graphicFrameChg chg="mod modGraphic">
          <ac:chgData name="Michelle Powell" userId="da5e6b4a6d11fd94" providerId="LiveId" clId="{7DD5C518-7A64-49A1-8B53-3DDECCC8A8DF}" dt="2023-07-09T18:38:22.075" v="1435" actId="113"/>
          <ac:graphicFrameMkLst>
            <pc:docMk/>
            <pc:sldMk cId="1645807505" sldId="256"/>
            <ac:graphicFrameMk id="3" creationId="{C5B0CF2A-F3F6-0888-A936-8424959D313A}"/>
          </ac:graphicFrameMkLst>
        </pc:graphicFrameChg>
        <pc:graphicFrameChg chg="modGraphic">
          <ac:chgData name="Michelle Powell" userId="da5e6b4a6d11fd94" providerId="LiveId" clId="{7DD5C518-7A64-49A1-8B53-3DDECCC8A8DF}" dt="2023-07-09T19:16:15.302" v="1566" actId="20577"/>
          <ac:graphicFrameMkLst>
            <pc:docMk/>
            <pc:sldMk cId="1645807505" sldId="256"/>
            <ac:graphicFrameMk id="7" creationId="{516BB928-B930-988D-F84C-BCB191A68279}"/>
          </ac:graphicFrameMkLst>
        </pc:graphicFrameChg>
        <pc:graphicFrameChg chg="mod modGraphic">
          <ac:chgData name="Michelle Powell" userId="da5e6b4a6d11fd94" providerId="LiveId" clId="{7DD5C518-7A64-49A1-8B53-3DDECCC8A8DF}" dt="2023-07-09T18:43:18.907" v="1458" actId="14100"/>
          <ac:graphicFrameMkLst>
            <pc:docMk/>
            <pc:sldMk cId="1645807505" sldId="256"/>
            <ac:graphicFrameMk id="34" creationId="{5F9BEE5B-AF38-2657-1DC4-16F395CF9C62}"/>
          </ac:graphicFrameMkLst>
        </pc:graphicFrameChg>
        <pc:picChg chg="mod">
          <ac:chgData name="Michelle Powell" userId="da5e6b4a6d11fd94" providerId="LiveId" clId="{7DD5C518-7A64-49A1-8B53-3DDECCC8A8DF}" dt="2023-07-09T18:35:06.470" v="1414" actId="1076"/>
          <ac:picMkLst>
            <pc:docMk/>
            <pc:sldMk cId="1645807505" sldId="256"/>
            <ac:picMk id="5122" creationId="{BEB545C2-68E8-1D06-5A7C-05F010A8F226}"/>
          </ac:picMkLst>
        </pc:picChg>
      </pc:sldChg>
      <pc:sldChg chg="modSp mod">
        <pc:chgData name="Michelle Powell" userId="da5e6b4a6d11fd94" providerId="LiveId" clId="{7DD5C518-7A64-49A1-8B53-3DDECCC8A8DF}" dt="2023-07-09T19:13:05.279" v="1556" actId="1076"/>
        <pc:sldMkLst>
          <pc:docMk/>
          <pc:sldMk cId="3190854378" sldId="257"/>
        </pc:sldMkLst>
        <pc:spChg chg="mod">
          <ac:chgData name="Michelle Powell" userId="da5e6b4a6d11fd94" providerId="LiveId" clId="{7DD5C518-7A64-49A1-8B53-3DDECCC8A8DF}" dt="2023-07-09T19:12:53.542" v="1555" actId="403"/>
          <ac:spMkLst>
            <pc:docMk/>
            <pc:sldMk cId="3190854378" sldId="257"/>
            <ac:spMk id="18" creationId="{4861B8E8-E411-5EDC-5BC9-87ED1600FFA5}"/>
          </ac:spMkLst>
        </pc:spChg>
        <pc:spChg chg="mod">
          <ac:chgData name="Michelle Powell" userId="da5e6b4a6d11fd94" providerId="LiveId" clId="{7DD5C518-7A64-49A1-8B53-3DDECCC8A8DF}" dt="2023-07-09T19:12:41.787" v="1552" actId="1076"/>
          <ac:spMkLst>
            <pc:docMk/>
            <pc:sldMk cId="3190854378" sldId="257"/>
            <ac:spMk id="25" creationId="{F9AB4AC8-9F44-EF39-1977-99AC78E4D5FE}"/>
          </ac:spMkLst>
        </pc:spChg>
        <pc:spChg chg="mod">
          <ac:chgData name="Michelle Powell" userId="da5e6b4a6d11fd94" providerId="LiveId" clId="{7DD5C518-7A64-49A1-8B53-3DDECCC8A8DF}" dt="2023-07-09T19:13:05.279" v="1556" actId="1076"/>
          <ac:spMkLst>
            <pc:docMk/>
            <pc:sldMk cId="3190854378" sldId="257"/>
            <ac:spMk id="29" creationId="{31763102-815C-1418-DDF8-9CCA48C1E9A8}"/>
          </ac:spMkLst>
        </pc:spChg>
        <pc:graphicFrameChg chg="mod modGraphic">
          <ac:chgData name="Michelle Powell" userId="da5e6b4a6d11fd94" providerId="LiveId" clId="{7DD5C518-7A64-49A1-8B53-3DDECCC8A8DF}" dt="2023-07-09T18:39:56.119" v="1456" actId="113"/>
          <ac:graphicFrameMkLst>
            <pc:docMk/>
            <pc:sldMk cId="3190854378" sldId="257"/>
            <ac:graphicFrameMk id="3" creationId="{C5B0CF2A-F3F6-0888-A936-8424959D313A}"/>
          </ac:graphicFrameMkLst>
        </pc:graphicFrameChg>
      </pc:sldChg>
      <pc:sldChg chg="modSp mod">
        <pc:chgData name="Michelle Powell" userId="da5e6b4a6d11fd94" providerId="LiveId" clId="{7DD5C518-7A64-49A1-8B53-3DDECCC8A8DF}" dt="2023-07-09T18:39:38.322" v="1452" actId="113"/>
        <pc:sldMkLst>
          <pc:docMk/>
          <pc:sldMk cId="4038042272" sldId="258"/>
        </pc:sldMkLst>
        <pc:graphicFrameChg chg="modGraphic">
          <ac:chgData name="Michelle Powell" userId="da5e6b4a6d11fd94" providerId="LiveId" clId="{7DD5C518-7A64-49A1-8B53-3DDECCC8A8DF}" dt="2023-07-09T18:39:38.322" v="1452" actId="113"/>
          <ac:graphicFrameMkLst>
            <pc:docMk/>
            <pc:sldMk cId="4038042272" sldId="258"/>
            <ac:graphicFrameMk id="3" creationId="{C5B0CF2A-F3F6-0888-A936-8424959D313A}"/>
          </ac:graphicFrameMkLst>
        </pc:graphicFrameChg>
      </pc:sldChg>
      <pc:sldChg chg="modSp mod">
        <pc:chgData name="Michelle Powell" userId="da5e6b4a6d11fd94" providerId="LiveId" clId="{7DD5C518-7A64-49A1-8B53-3DDECCC8A8DF}" dt="2023-07-09T19:21:03.496" v="1589" actId="20577"/>
        <pc:sldMkLst>
          <pc:docMk/>
          <pc:sldMk cId="104117920" sldId="259"/>
        </pc:sldMkLst>
        <pc:spChg chg="mod">
          <ac:chgData name="Michelle Powell" userId="da5e6b4a6d11fd94" providerId="LiveId" clId="{7DD5C518-7A64-49A1-8B53-3DDECCC8A8DF}" dt="2023-07-09T19:21:03.496" v="1589" actId="20577"/>
          <ac:spMkLst>
            <pc:docMk/>
            <pc:sldMk cId="104117920" sldId="259"/>
            <ac:spMk id="15" creationId="{66593E9D-D3CA-B7E1-27D3-53EEB5A2DF04}"/>
          </ac:spMkLst>
        </pc:spChg>
        <pc:spChg chg="mod">
          <ac:chgData name="Michelle Powell" userId="da5e6b4a6d11fd94" providerId="LiveId" clId="{7DD5C518-7A64-49A1-8B53-3DDECCC8A8DF}" dt="2023-07-09T19:11:35.730" v="1546" actId="404"/>
          <ac:spMkLst>
            <pc:docMk/>
            <pc:sldMk cId="104117920" sldId="259"/>
            <ac:spMk id="16" creationId="{19643495-C7D5-D954-EDFE-B09B4BF22D78}"/>
          </ac:spMkLst>
        </pc:spChg>
        <pc:spChg chg="mod">
          <ac:chgData name="Michelle Powell" userId="da5e6b4a6d11fd94" providerId="LiveId" clId="{7DD5C518-7A64-49A1-8B53-3DDECCC8A8DF}" dt="2023-07-09T19:11:31.669" v="1545" actId="404"/>
          <ac:spMkLst>
            <pc:docMk/>
            <pc:sldMk cId="104117920" sldId="259"/>
            <ac:spMk id="25" creationId="{F9AB4AC8-9F44-EF39-1977-99AC78E4D5FE}"/>
          </ac:spMkLst>
        </pc:spChg>
        <pc:spChg chg="mod">
          <ac:chgData name="Michelle Powell" userId="da5e6b4a6d11fd94" providerId="LiveId" clId="{7DD5C518-7A64-49A1-8B53-3DDECCC8A8DF}" dt="2023-07-09T19:12:00.174" v="1550" actId="1076"/>
          <ac:spMkLst>
            <pc:docMk/>
            <pc:sldMk cId="104117920" sldId="259"/>
            <ac:spMk id="29" creationId="{31763102-815C-1418-DDF8-9CCA48C1E9A8}"/>
          </ac:spMkLst>
        </pc:spChg>
        <pc:graphicFrameChg chg="modGraphic">
          <ac:chgData name="Michelle Powell" userId="da5e6b4a6d11fd94" providerId="LiveId" clId="{7DD5C518-7A64-49A1-8B53-3DDECCC8A8DF}" dt="2023-07-09T18:39:09.372" v="1445" actId="113"/>
          <ac:graphicFrameMkLst>
            <pc:docMk/>
            <pc:sldMk cId="104117920" sldId="259"/>
            <ac:graphicFrameMk id="3" creationId="{C5B0CF2A-F3F6-0888-A936-8424959D313A}"/>
          </ac:graphicFrameMkLst>
        </pc:graphicFrameChg>
      </pc:sldChg>
      <pc:sldChg chg="addSp delSp modSp mod">
        <pc:chgData name="Michelle Powell" userId="da5e6b4a6d11fd94" providerId="LiveId" clId="{7DD5C518-7A64-49A1-8B53-3DDECCC8A8DF}" dt="2023-07-09T19:24:29.733" v="1614" actId="1076"/>
        <pc:sldMkLst>
          <pc:docMk/>
          <pc:sldMk cId="1863207395" sldId="260"/>
        </pc:sldMkLst>
        <pc:spChg chg="mod ord">
          <ac:chgData name="Michelle Powell" userId="da5e6b4a6d11fd94" providerId="LiveId" clId="{7DD5C518-7A64-49A1-8B53-3DDECCC8A8DF}" dt="2023-07-09T18:45:35.471" v="1463" actId="1076"/>
          <ac:spMkLst>
            <pc:docMk/>
            <pc:sldMk cId="1863207395" sldId="260"/>
            <ac:spMk id="12" creationId="{7D5E3487-F489-CE8A-BD99-1E829BCD01B8}"/>
          </ac:spMkLst>
        </pc:spChg>
        <pc:spChg chg="mod ord">
          <ac:chgData name="Michelle Powell" userId="da5e6b4a6d11fd94" providerId="LiveId" clId="{7DD5C518-7A64-49A1-8B53-3DDECCC8A8DF}" dt="2023-07-09T18:46:34.037" v="1472" actId="1076"/>
          <ac:spMkLst>
            <pc:docMk/>
            <pc:sldMk cId="1863207395" sldId="260"/>
            <ac:spMk id="21" creationId="{CEFC177E-AF42-C81E-6470-E8AE67B0B5D6}"/>
          </ac:spMkLst>
        </pc:spChg>
        <pc:spChg chg="mod ord">
          <ac:chgData name="Michelle Powell" userId="da5e6b4a6d11fd94" providerId="LiveId" clId="{7DD5C518-7A64-49A1-8B53-3DDECCC8A8DF}" dt="2023-07-09T18:45:49.344" v="1466" actId="1076"/>
          <ac:spMkLst>
            <pc:docMk/>
            <pc:sldMk cId="1863207395" sldId="260"/>
            <ac:spMk id="23" creationId="{123C0236-86E9-9F76-1688-60AEEC0EF12E}"/>
          </ac:spMkLst>
        </pc:spChg>
        <pc:spChg chg="mod ord">
          <ac:chgData name="Michelle Powell" userId="da5e6b4a6d11fd94" providerId="LiveId" clId="{7DD5C518-7A64-49A1-8B53-3DDECCC8A8DF}" dt="2023-07-09T18:46:09.774" v="1469" actId="1076"/>
          <ac:spMkLst>
            <pc:docMk/>
            <pc:sldMk cId="1863207395" sldId="260"/>
            <ac:spMk id="25" creationId="{F9AB4AC8-9F44-EF39-1977-99AC78E4D5FE}"/>
          </ac:spMkLst>
        </pc:spChg>
        <pc:spChg chg="mod">
          <ac:chgData name="Michelle Powell" userId="da5e6b4a6d11fd94" providerId="LiveId" clId="{7DD5C518-7A64-49A1-8B53-3DDECCC8A8DF}" dt="2023-07-09T19:24:16.121" v="1611" actId="1076"/>
          <ac:spMkLst>
            <pc:docMk/>
            <pc:sldMk cId="1863207395" sldId="260"/>
            <ac:spMk id="32" creationId="{18C09082-24CA-75B1-9C78-068C4B94DB90}"/>
          </ac:spMkLst>
        </pc:spChg>
        <pc:spChg chg="mod">
          <ac:chgData name="Michelle Powell" userId="da5e6b4a6d11fd94" providerId="LiveId" clId="{7DD5C518-7A64-49A1-8B53-3DDECCC8A8DF}" dt="2023-07-09T18:48:13.875" v="1483" actId="1076"/>
          <ac:spMkLst>
            <pc:docMk/>
            <pc:sldMk cId="1863207395" sldId="260"/>
            <ac:spMk id="39" creationId="{8F2F5BB5-C373-EFFA-D5FF-43740F87E38F}"/>
          </ac:spMkLst>
        </pc:spChg>
        <pc:spChg chg="mod">
          <ac:chgData name="Michelle Powell" userId="da5e6b4a6d11fd94" providerId="LiveId" clId="{7DD5C518-7A64-49A1-8B53-3DDECCC8A8DF}" dt="2023-07-09T18:49:49.373" v="1494" actId="1076"/>
          <ac:spMkLst>
            <pc:docMk/>
            <pc:sldMk cId="1863207395" sldId="260"/>
            <ac:spMk id="42" creationId="{051307E3-2C70-DDC2-99D4-70037A3B80B2}"/>
          </ac:spMkLst>
        </pc:spChg>
        <pc:spChg chg="mod">
          <ac:chgData name="Michelle Powell" userId="da5e6b4a6d11fd94" providerId="LiveId" clId="{7DD5C518-7A64-49A1-8B53-3DDECCC8A8DF}" dt="2023-07-09T18:50:28.484" v="1497" actId="164"/>
          <ac:spMkLst>
            <pc:docMk/>
            <pc:sldMk cId="1863207395" sldId="260"/>
            <ac:spMk id="46" creationId="{93AA1D87-0D08-A8C3-2F4C-2BA6C0234224}"/>
          </ac:spMkLst>
        </pc:spChg>
        <pc:grpChg chg="add mod">
          <ac:chgData name="Michelle Powell" userId="da5e6b4a6d11fd94" providerId="LiveId" clId="{7DD5C518-7A64-49A1-8B53-3DDECCC8A8DF}" dt="2023-07-09T18:49:49.373" v="1494" actId="1076"/>
          <ac:grpSpMkLst>
            <pc:docMk/>
            <pc:sldMk cId="1863207395" sldId="260"/>
            <ac:grpSpMk id="2" creationId="{12D6E4B9-6E59-5D20-C734-C71AC9DA26BF}"/>
          </ac:grpSpMkLst>
        </pc:grpChg>
        <pc:grpChg chg="add mod">
          <ac:chgData name="Michelle Powell" userId="da5e6b4a6d11fd94" providerId="LiveId" clId="{7DD5C518-7A64-49A1-8B53-3DDECCC8A8DF}" dt="2023-07-09T18:52:11.564" v="1505" actId="1076"/>
          <ac:grpSpMkLst>
            <pc:docMk/>
            <pc:sldMk cId="1863207395" sldId="260"/>
            <ac:grpSpMk id="5" creationId="{6270A721-166E-EEE2-297B-73449AB1F649}"/>
          </ac:grpSpMkLst>
        </pc:grpChg>
        <pc:grpChg chg="mod">
          <ac:chgData name="Michelle Powell" userId="da5e6b4a6d11fd94" providerId="LiveId" clId="{7DD5C518-7A64-49A1-8B53-3DDECCC8A8DF}" dt="2023-07-09T18:50:28.484" v="1497" actId="164"/>
          <ac:grpSpMkLst>
            <pc:docMk/>
            <pc:sldMk cId="1863207395" sldId="260"/>
            <ac:grpSpMk id="26" creationId="{026F39D9-7425-03B2-9CEC-4958AE42B9B3}"/>
          </ac:grpSpMkLst>
        </pc:grpChg>
        <pc:graphicFrameChg chg="mod modGraphic">
          <ac:chgData name="Michelle Powell" userId="da5e6b4a6d11fd94" providerId="LiveId" clId="{7DD5C518-7A64-49A1-8B53-3DDECCC8A8DF}" dt="2023-07-09T19:24:16.121" v="1611" actId="1076"/>
          <ac:graphicFrameMkLst>
            <pc:docMk/>
            <pc:sldMk cId="1863207395" sldId="260"/>
            <ac:graphicFrameMk id="6" creationId="{91F5F957-8145-5E23-56C7-646BB4CBFB5D}"/>
          </ac:graphicFrameMkLst>
        </pc:graphicFrameChg>
        <pc:picChg chg="add del mod">
          <ac:chgData name="Michelle Powell" userId="da5e6b4a6d11fd94" providerId="LiveId" clId="{7DD5C518-7A64-49A1-8B53-3DDECCC8A8DF}" dt="2023-07-09T19:00:04.953" v="1512" actId="478"/>
          <ac:picMkLst>
            <pc:docMk/>
            <pc:sldMk cId="1863207395" sldId="260"/>
            <ac:picMk id="10" creationId="{62D004D1-BD5C-1C13-C788-5CA8896D2180}"/>
          </ac:picMkLst>
        </pc:picChg>
        <pc:picChg chg="add mod ord">
          <ac:chgData name="Michelle Powell" userId="da5e6b4a6d11fd94" providerId="LiveId" clId="{7DD5C518-7A64-49A1-8B53-3DDECCC8A8DF}" dt="2023-07-09T19:24:16.121" v="1611" actId="1076"/>
          <ac:picMkLst>
            <pc:docMk/>
            <pc:sldMk cId="1863207395" sldId="260"/>
            <ac:picMk id="14" creationId="{22A53FF2-D606-F835-BCBF-A882363AE070}"/>
          </ac:picMkLst>
        </pc:picChg>
        <pc:picChg chg="mod">
          <ac:chgData name="Michelle Powell" userId="da5e6b4a6d11fd94" providerId="LiveId" clId="{7DD5C518-7A64-49A1-8B53-3DDECCC8A8DF}" dt="2023-07-09T18:48:19.828" v="1484" actId="1076"/>
          <ac:picMkLst>
            <pc:docMk/>
            <pc:sldMk cId="1863207395" sldId="260"/>
            <ac:picMk id="15" creationId="{8D895ACA-E193-BF11-2295-F844FB4A868B}"/>
          </ac:picMkLst>
        </pc:picChg>
        <pc:picChg chg="add mod ord">
          <ac:chgData name="Michelle Powell" userId="da5e6b4a6d11fd94" providerId="LiveId" clId="{7DD5C518-7A64-49A1-8B53-3DDECCC8A8DF}" dt="2023-07-09T19:10:31.436" v="1540" actId="1076"/>
          <ac:picMkLst>
            <pc:docMk/>
            <pc:sldMk cId="1863207395" sldId="260"/>
            <ac:picMk id="16" creationId="{13F903C0-7A11-85D5-601F-E623234486C6}"/>
          </ac:picMkLst>
        </pc:picChg>
        <pc:picChg chg="del mod">
          <ac:chgData name="Michelle Powell" userId="da5e6b4a6d11fd94" providerId="LiveId" clId="{7DD5C518-7A64-49A1-8B53-3DDECCC8A8DF}" dt="2023-07-09T19:05:22.115" v="1519" actId="478"/>
          <ac:picMkLst>
            <pc:docMk/>
            <pc:sldMk cId="1863207395" sldId="260"/>
            <ac:picMk id="30" creationId="{CFE169A7-35E5-1080-4848-8DB8711A31A2}"/>
          </ac:picMkLst>
        </pc:picChg>
        <pc:picChg chg="mod ord">
          <ac:chgData name="Michelle Powell" userId="da5e6b4a6d11fd94" providerId="LiveId" clId="{7DD5C518-7A64-49A1-8B53-3DDECCC8A8DF}" dt="2023-07-09T19:10:21.528" v="1539" actId="1076"/>
          <ac:picMkLst>
            <pc:docMk/>
            <pc:sldMk cId="1863207395" sldId="260"/>
            <ac:picMk id="40" creationId="{FA782207-D412-66AC-EA40-BBD03FDC6708}"/>
          </ac:picMkLst>
        </pc:picChg>
        <pc:picChg chg="mod">
          <ac:chgData name="Michelle Powell" userId="da5e6b4a6d11fd94" providerId="LiveId" clId="{7DD5C518-7A64-49A1-8B53-3DDECCC8A8DF}" dt="2023-07-09T19:10:14.455" v="1538" actId="1076"/>
          <ac:picMkLst>
            <pc:docMk/>
            <pc:sldMk cId="1863207395" sldId="260"/>
            <ac:picMk id="41" creationId="{7AF6D50E-C753-33EC-28AE-BF4768A2936F}"/>
          </ac:picMkLst>
        </pc:picChg>
        <pc:picChg chg="mod">
          <ac:chgData name="Michelle Powell" userId="da5e6b4a6d11fd94" providerId="LiveId" clId="{7DD5C518-7A64-49A1-8B53-3DDECCC8A8DF}" dt="2023-07-09T19:24:29.733" v="1614" actId="1076"/>
          <ac:picMkLst>
            <pc:docMk/>
            <pc:sldMk cId="1863207395" sldId="260"/>
            <ac:picMk id="3074" creationId="{9BCE3F7D-2C31-62C2-1924-F466EF9E5FA9}"/>
          </ac:picMkLst>
        </pc:picChg>
        <pc:picChg chg="mod">
          <ac:chgData name="Michelle Powell" userId="da5e6b4a6d11fd94" providerId="LiveId" clId="{7DD5C518-7A64-49A1-8B53-3DDECCC8A8DF}" dt="2023-07-09T18:49:49.373" v="1494" actId="1076"/>
          <ac:picMkLst>
            <pc:docMk/>
            <pc:sldMk cId="1863207395" sldId="260"/>
            <ac:picMk id="3076" creationId="{382C95DB-8DFE-AE42-6482-A39531075664}"/>
          </ac:picMkLst>
        </pc:picChg>
      </pc:sldChg>
      <pc:sldChg chg="modSp mod">
        <pc:chgData name="Michelle Powell" userId="da5e6b4a6d11fd94" providerId="LiveId" clId="{7DD5C518-7A64-49A1-8B53-3DDECCC8A8DF}" dt="2023-07-09T19:25:07.522" v="1617" actId="14100"/>
        <pc:sldMkLst>
          <pc:docMk/>
          <pc:sldMk cId="948030855" sldId="261"/>
        </pc:sldMkLst>
        <pc:graphicFrameChg chg="mod modGraphic">
          <ac:chgData name="Michelle Powell" userId="da5e6b4a6d11fd94" providerId="LiveId" clId="{7DD5C518-7A64-49A1-8B53-3DDECCC8A8DF}" dt="2023-07-09T19:25:07.522" v="1617" actId="14100"/>
          <ac:graphicFrameMkLst>
            <pc:docMk/>
            <pc:sldMk cId="948030855" sldId="261"/>
            <ac:graphicFrameMk id="2" creationId="{D431AF8B-9D02-D367-3037-ED0E8A81DC3D}"/>
          </ac:graphicFrameMkLst>
        </pc:graphicFrameChg>
        <pc:graphicFrameChg chg="modGraphic">
          <ac:chgData name="Michelle Powell" userId="da5e6b4a6d11fd94" providerId="LiveId" clId="{7DD5C518-7A64-49A1-8B53-3DDECCC8A8DF}" dt="2023-07-09T19:06:51.968" v="1523" actId="20577"/>
          <ac:graphicFrameMkLst>
            <pc:docMk/>
            <pc:sldMk cId="948030855" sldId="261"/>
            <ac:graphicFrameMk id="3" creationId="{C5B0CF2A-F3F6-0888-A936-8424959D313A}"/>
          </ac:graphicFrameMkLst>
        </pc:graphicFrameChg>
        <pc:graphicFrameChg chg="modGraphic">
          <ac:chgData name="Michelle Powell" userId="da5e6b4a6d11fd94" providerId="LiveId" clId="{7DD5C518-7A64-49A1-8B53-3DDECCC8A8DF}" dt="2023-07-09T19:16:49.935" v="1575" actId="20577"/>
          <ac:graphicFrameMkLst>
            <pc:docMk/>
            <pc:sldMk cId="948030855" sldId="261"/>
            <ac:graphicFrameMk id="4" creationId="{BFBFF945-9FE5-B9CF-496F-22B18780ED4F}"/>
          </ac:graphicFrameMkLst>
        </pc:graphicFrameChg>
        <pc:graphicFrameChg chg="mod">
          <ac:chgData name="Michelle Powell" userId="da5e6b4a6d11fd94" providerId="LiveId" clId="{7DD5C518-7A64-49A1-8B53-3DDECCC8A8DF}" dt="2023-07-09T18:27:43.553" v="828" actId="1076"/>
          <ac:graphicFrameMkLst>
            <pc:docMk/>
            <pc:sldMk cId="948030855" sldId="261"/>
            <ac:graphicFrameMk id="5" creationId="{21ADBD7A-BA23-BBF0-4219-54D1E32CBB46}"/>
          </ac:graphicFrameMkLst>
        </pc:graphicFrameChg>
        <pc:graphicFrameChg chg="mod modGraphic">
          <ac:chgData name="Michelle Powell" userId="da5e6b4a6d11fd94" providerId="LiveId" clId="{7DD5C518-7A64-49A1-8B53-3DDECCC8A8DF}" dt="2023-07-09T19:16:41.407" v="1572" actId="20577"/>
          <ac:graphicFrameMkLst>
            <pc:docMk/>
            <pc:sldMk cId="948030855" sldId="261"/>
            <ac:graphicFrameMk id="6" creationId="{91F5F957-8145-5E23-56C7-646BB4CBFB5D}"/>
          </ac:graphicFrameMkLst>
        </pc:graphicFrameChg>
        <pc:graphicFrameChg chg="modGraphic">
          <ac:chgData name="Michelle Powell" userId="da5e6b4a6d11fd94" providerId="LiveId" clId="{7DD5C518-7A64-49A1-8B53-3DDECCC8A8DF}" dt="2023-07-09T19:17:22.484" v="1581" actId="20577"/>
          <ac:graphicFrameMkLst>
            <pc:docMk/>
            <pc:sldMk cId="948030855" sldId="261"/>
            <ac:graphicFrameMk id="34" creationId="{5F9BEE5B-AF38-2657-1DC4-16F395CF9C62}"/>
          </ac:graphicFrameMkLst>
        </pc:graphicFrame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B6900-1B45-4D6F-9212-0024472E8C17}" type="datetimeFigureOut">
              <a:rPr lang="en-GB" smtClean="0"/>
              <a:pPr/>
              <a:t>24/07/2023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D1647-31E5-43F1-9A53-991815E35BC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10674661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B6900-1B45-4D6F-9212-0024472E8C17}" type="datetimeFigureOut">
              <a:rPr lang="en-GB" smtClean="0"/>
              <a:pPr/>
              <a:t>24/07/2023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D1647-31E5-43F1-9A53-991815E35BC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6290918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B6900-1B45-4D6F-9212-0024472E8C17}" type="datetimeFigureOut">
              <a:rPr lang="en-GB" smtClean="0"/>
              <a:pPr/>
              <a:t>24/07/2023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D1647-31E5-43F1-9A53-991815E35BC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28116320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B6900-1B45-4D6F-9212-0024472E8C17}" type="datetimeFigureOut">
              <a:rPr lang="en-GB" smtClean="0"/>
              <a:pPr/>
              <a:t>24/07/2023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D1647-31E5-43F1-9A53-991815E35BC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23213042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B6900-1B45-4D6F-9212-0024472E8C17}" type="datetimeFigureOut">
              <a:rPr lang="en-GB" smtClean="0"/>
              <a:pPr/>
              <a:t>24/07/2023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D1647-31E5-43F1-9A53-991815E35BC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22843759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B6900-1B45-4D6F-9212-0024472E8C17}" type="datetimeFigureOut">
              <a:rPr lang="en-GB" smtClean="0"/>
              <a:pPr/>
              <a:t>24/07/2023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D1647-31E5-43F1-9A53-991815E35BC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12839474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B6900-1B45-4D6F-9212-0024472E8C17}" type="datetimeFigureOut">
              <a:rPr lang="en-GB" smtClean="0"/>
              <a:pPr/>
              <a:t>24/07/2023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D1647-31E5-43F1-9A53-991815E35BC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6848924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B6900-1B45-4D6F-9212-0024472E8C17}" type="datetimeFigureOut">
              <a:rPr lang="en-GB" smtClean="0"/>
              <a:pPr/>
              <a:t>24/07/2023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D1647-31E5-43F1-9A53-991815E35BC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15569689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B6900-1B45-4D6F-9212-0024472E8C17}" type="datetimeFigureOut">
              <a:rPr lang="en-GB" smtClean="0"/>
              <a:pPr/>
              <a:t>24/07/2023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D1647-31E5-43F1-9A53-991815E35BC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36466027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B6900-1B45-4D6F-9212-0024472E8C17}" type="datetimeFigureOut">
              <a:rPr lang="en-GB" smtClean="0"/>
              <a:pPr/>
              <a:t>24/07/2023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D1647-31E5-43F1-9A53-991815E35BC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28320626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B6900-1B45-4D6F-9212-0024472E8C17}" type="datetimeFigureOut">
              <a:rPr lang="en-GB" smtClean="0"/>
              <a:pPr/>
              <a:t>24/07/2023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D1647-31E5-43F1-9A53-991815E35BC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33759770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4B6900-1B45-4D6F-9212-0024472E8C17}" type="datetimeFigureOut">
              <a:rPr lang="en-GB" smtClean="0"/>
              <a:pPr/>
              <a:t>24/07/2023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0D1647-31E5-43F1-9A53-991815E35BC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18365376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="" xmlns:a16="http://schemas.microsoft.com/office/drawing/2014/main" id="{BFBFF945-9FE5-B9CF-496F-22B18780ED4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502296042"/>
              </p:ext>
            </p:extLst>
          </p:nvPr>
        </p:nvGraphicFramePr>
        <p:xfrm>
          <a:off x="200562" y="234536"/>
          <a:ext cx="9486983" cy="4400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486983">
                  <a:extLst>
                    <a:ext uri="{9D8B030D-6E8A-4147-A177-3AD203B41FA5}">
                      <a16:colId xmlns="" xmlns:a16="http://schemas.microsoft.com/office/drawing/2014/main" val="2710076906"/>
                    </a:ext>
                  </a:extLst>
                </a:gridCol>
              </a:tblGrid>
              <a:tr h="272415"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chemeClr val="tx1"/>
                          </a:solidFill>
                          <a:latin typeface="Chelsea Market" panose="02000000000000000000" pitchFamily="2" charset="0"/>
                          <a:ea typeface="Chelsea Market" panose="02000000000000000000" pitchFamily="2" charset="0"/>
                        </a:rPr>
                        <a:t>Rotherhithe Primary- Year </a:t>
                      </a:r>
                      <a:r>
                        <a:rPr lang="en-GB" sz="2400" b="1" dirty="0" smtClean="0">
                          <a:solidFill>
                            <a:schemeClr val="tx1"/>
                          </a:solidFill>
                          <a:latin typeface="Chelsea Market" panose="02000000000000000000" pitchFamily="2" charset="0"/>
                          <a:ea typeface="Chelsea Market" panose="02000000000000000000" pitchFamily="2" charset="0"/>
                        </a:rPr>
                        <a:t>3 </a:t>
                      </a:r>
                      <a:r>
                        <a:rPr lang="en-GB" sz="2400" b="1" dirty="0">
                          <a:solidFill>
                            <a:schemeClr val="tx1"/>
                          </a:solidFill>
                          <a:latin typeface="Chelsea Market" panose="02000000000000000000" pitchFamily="2" charset="0"/>
                          <a:ea typeface="Chelsea Market" panose="02000000000000000000" pitchFamily="2" charset="0"/>
                        </a:rPr>
                        <a:t>– </a:t>
                      </a:r>
                      <a:r>
                        <a:rPr lang="en-GB" sz="2400" b="1" i="1" dirty="0" smtClean="0">
                          <a:solidFill>
                            <a:srgbClr val="FF0000"/>
                          </a:solidFill>
                          <a:latin typeface="Chelsea Market" panose="02000000000000000000" pitchFamily="2" charset="0"/>
                          <a:ea typeface="Chelsea Market" panose="02000000000000000000" pitchFamily="2" charset="0"/>
                        </a:rPr>
                        <a:t>Egyptians</a:t>
                      </a:r>
                      <a:endParaRPr lang="en-GB" sz="2400" b="1" i="1" dirty="0">
                        <a:solidFill>
                          <a:srgbClr val="FF0000"/>
                        </a:solidFill>
                        <a:latin typeface="Chelsea Market" panose="02000000000000000000" pitchFamily="2" charset="0"/>
                        <a:ea typeface="Chelsea Market" panose="02000000000000000000" pitchFamily="2" charset="0"/>
                      </a:endParaRPr>
                    </a:p>
                  </a:txBody>
                  <a:tcPr marL="74295" marR="74295" marT="37148" marB="37148" anchor="ctr">
                    <a:lnL w="28575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939550755"/>
                  </a:ext>
                </a:extLst>
              </a:tr>
            </a:tbl>
          </a:graphicData>
        </a:graphic>
      </p:graphicFrame>
      <p:graphicFrame>
        <p:nvGraphicFramePr>
          <p:cNvPr id="5" name="Table 5">
            <a:extLst>
              <a:ext uri="{FF2B5EF4-FFF2-40B4-BE49-F238E27FC236}">
                <a16:creationId xmlns="" xmlns:a16="http://schemas.microsoft.com/office/drawing/2014/main" id="{21ADBD7A-BA23-BBF0-4219-54D1E32CBB4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295692693"/>
              </p:ext>
            </p:extLst>
          </p:nvPr>
        </p:nvGraphicFramePr>
        <p:xfrm>
          <a:off x="184865" y="792665"/>
          <a:ext cx="2695354" cy="7680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95354">
                  <a:extLst>
                    <a:ext uri="{9D8B030D-6E8A-4147-A177-3AD203B41FA5}">
                      <a16:colId xmlns="" xmlns:a16="http://schemas.microsoft.com/office/drawing/2014/main" val="4007857086"/>
                    </a:ext>
                  </a:extLst>
                </a:gridCol>
              </a:tblGrid>
              <a:tr h="181265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solidFill>
                            <a:srgbClr val="FFFF00"/>
                          </a:solidFill>
                          <a:latin typeface="Chelsea Market" panose="02000000000000000000" pitchFamily="2" charset="0"/>
                          <a:ea typeface="Chelsea Market" panose="02000000000000000000" pitchFamily="2" charset="0"/>
                        </a:rPr>
                        <a:t>What I should already know</a:t>
                      </a:r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="" xmlns:a16="http://schemas.microsoft.com/office/drawing/2014/main" val="2976555512"/>
                  </a:ext>
                </a:extLst>
              </a:tr>
              <a:tr h="510838">
                <a:tc>
                  <a:txBody>
                    <a:bodyPr/>
                    <a:lstStyle/>
                    <a:p>
                      <a:pPr marL="285750" indent="-285750" algn="l">
                        <a:lnSpc>
                          <a:spcPct val="100000"/>
                        </a:lnSpc>
                        <a:buFont typeface="Arial" pitchFamily="34" charset="0"/>
                        <a:buChar char="•"/>
                      </a:pPr>
                      <a:r>
                        <a:rPr lang="en-GB" sz="140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Local</a:t>
                      </a:r>
                      <a:r>
                        <a:rPr lang="en-GB" sz="140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history</a:t>
                      </a:r>
                      <a:endParaRPr lang="en-GB" sz="14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="" xmlns:a16="http://schemas.microsoft.com/office/drawing/2014/main" val="2755728088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="" xmlns:a16="http://schemas.microsoft.com/office/drawing/2014/main" id="{91F5F957-8145-5E23-56C7-646BB4CBFB5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768213711"/>
              </p:ext>
            </p:extLst>
          </p:nvPr>
        </p:nvGraphicFramePr>
        <p:xfrm>
          <a:off x="2984420" y="792666"/>
          <a:ext cx="3842944" cy="237589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42944">
                  <a:extLst>
                    <a:ext uri="{9D8B030D-6E8A-4147-A177-3AD203B41FA5}">
                      <a16:colId xmlns="" xmlns:a16="http://schemas.microsoft.com/office/drawing/2014/main" val="259301043"/>
                    </a:ext>
                  </a:extLst>
                </a:gridCol>
              </a:tblGrid>
              <a:tr h="251593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solidFill>
                            <a:schemeClr val="bg1"/>
                          </a:solidFill>
                          <a:latin typeface="Chelsea Market" panose="02000000000000000000" pitchFamily="2" charset="0"/>
                          <a:ea typeface="Chelsea Market" panose="02000000000000000000" pitchFamily="2" charset="0"/>
                        </a:rPr>
                        <a:t>What will I learn in this unit?</a:t>
                      </a:r>
                    </a:p>
                  </a:txBody>
                  <a:tcPr marL="74295" marR="74295" marT="37148" marB="37148" anchor="ctr">
                    <a:lnL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D72A07">
                        <a:alpha val="60000"/>
                      </a:srgb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534064454"/>
                  </a:ext>
                </a:extLst>
              </a:tr>
              <a:tr h="2088241">
                <a:tc>
                  <a:txBody>
                    <a:bodyPr/>
                    <a:lstStyle/>
                    <a:p>
                      <a:pPr>
                        <a:buFont typeface="Wingdings" pitchFamily="2" charset="2"/>
                        <a:buChar char="q"/>
                      </a:pPr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Develop an understanding of the Ancient Egyptian time period. </a:t>
                      </a:r>
                    </a:p>
                    <a:p>
                      <a:pPr>
                        <a:buFont typeface="Wingdings" pitchFamily="2" charset="2"/>
                        <a:buChar char="q"/>
                      </a:pPr>
                      <a:r>
                        <a:rPr lang="en-US" sz="1200" kern="1200" baseline="0" dirty="0" smtClean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Understand the mummification process. </a:t>
                      </a:r>
                    </a:p>
                    <a:p>
                      <a:pPr>
                        <a:buFont typeface="Wingdings" pitchFamily="2" charset="2"/>
                        <a:buChar char="q"/>
                      </a:pPr>
                      <a:r>
                        <a:rPr lang="en-US" sz="1200" kern="1200" baseline="0" dirty="0" smtClean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Recognise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 the significance </a:t>
                      </a:r>
                      <a:r>
                        <a:rPr lang="en-US" sz="1200" kern="1200" baseline="0" dirty="0" smtClean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of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 papyrus.</a:t>
                      </a:r>
                    </a:p>
                    <a:p>
                      <a:pPr>
                        <a:buFont typeface="Wingdings" pitchFamily="2" charset="2"/>
                        <a:buChar char="q"/>
                      </a:pPr>
                      <a:r>
                        <a:rPr lang="en-US" sz="1200" kern="1200" baseline="0" dirty="0" smtClean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 C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onsider the significance of </a:t>
                      </a:r>
                      <a:r>
                        <a:rPr lang="en-US" sz="1200" kern="1200" baseline="0" dirty="0" smtClean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the role of a 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Pharaoh.</a:t>
                      </a:r>
                    </a:p>
                    <a:p>
                      <a:pPr>
                        <a:buFont typeface="Wingdings" pitchFamily="2" charset="2"/>
                        <a:buChar char="q"/>
                      </a:pPr>
                      <a:r>
                        <a:rPr lang="en-US" sz="1200" kern="1200" baseline="0" dirty="0" smtClean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Consider how Ancient Egyptian inventions are relevant today. </a:t>
                      </a:r>
                    </a:p>
                    <a:p>
                      <a:pPr>
                        <a:buFont typeface="Wingdings" pitchFamily="2" charset="2"/>
                        <a:buChar char="q"/>
                      </a:pPr>
                      <a:r>
                        <a:rPr lang="en-US" sz="1200" kern="1200" baseline="0" dirty="0" smtClean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Understand what everyday life was like for men, women and children. </a:t>
                      </a:r>
                    </a:p>
                  </a:txBody>
                  <a:tcPr marL="74295" marR="74295" marT="37148" marB="37148">
                    <a:lnL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870157560"/>
                  </a:ext>
                </a:extLst>
              </a:tr>
            </a:tbl>
          </a:graphicData>
        </a:graphic>
      </p:graphicFrame>
      <p:graphicFrame>
        <p:nvGraphicFramePr>
          <p:cNvPr id="7" name="Table 6">
            <a:extLst>
              <a:ext uri="{FF2B5EF4-FFF2-40B4-BE49-F238E27FC236}">
                <a16:creationId xmlns="" xmlns:a16="http://schemas.microsoft.com/office/drawing/2014/main" id="{516BB928-B930-988D-F84C-BCB191A6827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067816091"/>
              </p:ext>
            </p:extLst>
          </p:nvPr>
        </p:nvGraphicFramePr>
        <p:xfrm>
          <a:off x="6931564" y="751457"/>
          <a:ext cx="2752136" cy="58502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52136">
                  <a:extLst>
                    <a:ext uri="{9D8B030D-6E8A-4147-A177-3AD203B41FA5}">
                      <a16:colId xmlns="" xmlns:a16="http://schemas.microsoft.com/office/drawing/2014/main" val="259301043"/>
                    </a:ext>
                  </a:extLst>
                </a:gridCol>
              </a:tblGrid>
              <a:tr h="261777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solidFill>
                            <a:srgbClr val="FFFF00"/>
                          </a:solidFill>
                          <a:latin typeface="Chelsea Market" panose="02000000000000000000" pitchFamily="2" charset="0"/>
                          <a:ea typeface="Chelsea Market" panose="02000000000000000000" pitchFamily="2" charset="0"/>
                        </a:rPr>
                        <a:t>What I will learn next</a:t>
                      </a:r>
                    </a:p>
                  </a:txBody>
                  <a:tcPr marL="74295" marR="74295" marT="37148" marB="37148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534064454"/>
                  </a:ext>
                </a:extLst>
              </a:tr>
              <a:tr h="323245">
                <a:tc>
                  <a:txBody>
                    <a:bodyPr/>
                    <a:lstStyle/>
                    <a:p>
                      <a:pPr marL="285750" indent="-285750" algn="l">
                        <a:buFont typeface="Arial" pitchFamily="34" charset="0"/>
                        <a:buChar char="•"/>
                      </a:pPr>
                      <a:r>
                        <a:rPr lang="en-GB" sz="140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Stone Age to Iron Age</a:t>
                      </a:r>
                      <a:endParaRPr lang="en-GB" sz="14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74295" marR="74295" marT="37148" marB="37148" anchor="ctr"/>
                </a:tc>
                <a:extLst>
                  <a:ext uri="{0D108BD9-81ED-4DB2-BD59-A6C34878D82A}">
                    <a16:rowId xmlns="" xmlns:a16="http://schemas.microsoft.com/office/drawing/2014/main" val="1870157560"/>
                  </a:ext>
                </a:extLst>
              </a:tr>
            </a:tbl>
          </a:graphicData>
        </a:graphic>
      </p:graphicFrame>
      <p:graphicFrame>
        <p:nvGraphicFramePr>
          <p:cNvPr id="3" name="Table 7">
            <a:extLst>
              <a:ext uri="{FF2B5EF4-FFF2-40B4-BE49-F238E27FC236}">
                <a16:creationId xmlns="" xmlns:a16="http://schemas.microsoft.com/office/drawing/2014/main" id="{C5B0CF2A-F3F6-0888-A936-8424959D313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4125686966"/>
              </p:ext>
            </p:extLst>
          </p:nvPr>
        </p:nvGraphicFramePr>
        <p:xfrm>
          <a:off x="6958725" y="1786121"/>
          <a:ext cx="2737890" cy="448889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89394">
                  <a:extLst>
                    <a:ext uri="{9D8B030D-6E8A-4147-A177-3AD203B41FA5}">
                      <a16:colId xmlns="" xmlns:a16="http://schemas.microsoft.com/office/drawing/2014/main" val="2563406102"/>
                    </a:ext>
                  </a:extLst>
                </a:gridCol>
                <a:gridCol w="1548496">
                  <a:extLst>
                    <a:ext uri="{9D8B030D-6E8A-4147-A177-3AD203B41FA5}">
                      <a16:colId xmlns="" xmlns:a16="http://schemas.microsoft.com/office/drawing/2014/main" val="2125979668"/>
                    </a:ext>
                  </a:extLst>
                </a:gridCol>
              </a:tblGrid>
              <a:tr h="293675">
                <a:tc gridSpan="2"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rgbClr val="FFFF00"/>
                          </a:solidFill>
                          <a:latin typeface="Chelsea Market" panose="02000000000000000000" pitchFamily="2" charset="0"/>
                          <a:ea typeface="Chelsea Market" panose="02000000000000000000" pitchFamily="2" charset="0"/>
                          <a:cs typeface="+mn-cs"/>
                        </a:rPr>
                        <a:t>Key Words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223971014"/>
                  </a:ext>
                </a:extLst>
              </a:tr>
              <a:tr h="520268">
                <a:tc>
                  <a:txBody>
                    <a:bodyPr/>
                    <a:lstStyle/>
                    <a:p>
                      <a:pPr marL="171450" indent="-171450" algn="l">
                        <a:buFont typeface="Wingdings" panose="05000000000000000000" pitchFamily="2" charset="2"/>
                        <a:buChar char="q"/>
                      </a:pPr>
                      <a:r>
                        <a:rPr lang="en-GB" sz="900" b="1" dirty="0" smtClean="0">
                          <a:solidFill>
                            <a:srgbClr val="FF0000"/>
                          </a:solidFill>
                          <a:latin typeface="Chelsea Market" panose="02000000000000000000" pitchFamily="2" charset="0"/>
                          <a:ea typeface="Chelsea Market" panose="02000000000000000000" pitchFamily="2" charset="0"/>
                        </a:rPr>
                        <a:t>afterlife</a:t>
                      </a:r>
                      <a:endParaRPr lang="en-US" sz="900" b="1" dirty="0">
                        <a:solidFill>
                          <a:srgbClr val="FF0000"/>
                        </a:solidFill>
                        <a:latin typeface="Chelsea Market" panose="02000000000000000000" pitchFamily="2" charset="0"/>
                        <a:ea typeface="Chelsea Market" panose="020000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kern="1200" dirty="0" smtClean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The place where Egyptians believed they would go after they died.</a:t>
                      </a:r>
                      <a:endParaRPr lang="en-US" sz="900" b="0" dirty="0">
                        <a:latin typeface="Century Gothic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630067645"/>
                  </a:ext>
                </a:extLst>
              </a:tr>
              <a:tr h="281163">
                <a:tc>
                  <a:txBody>
                    <a:bodyPr/>
                    <a:lstStyle/>
                    <a:p>
                      <a:pPr marL="171450" indent="-171450" algn="l">
                        <a:buFont typeface="Wingdings" panose="05000000000000000000" pitchFamily="2" charset="2"/>
                        <a:buChar char="q"/>
                      </a:pPr>
                      <a:r>
                        <a:rPr lang="en-GB" sz="900" b="1" dirty="0" err="1" smtClean="0">
                          <a:solidFill>
                            <a:srgbClr val="FF0000"/>
                          </a:solidFill>
                          <a:latin typeface="Chelsea Market" panose="02000000000000000000" pitchFamily="2" charset="0"/>
                          <a:ea typeface="Chelsea Market" panose="02000000000000000000" pitchFamily="2" charset="0"/>
                        </a:rPr>
                        <a:t>canopic</a:t>
                      </a:r>
                      <a:r>
                        <a:rPr lang="en-GB" sz="900" b="1" baseline="0" dirty="0" smtClean="0">
                          <a:solidFill>
                            <a:srgbClr val="FF0000"/>
                          </a:solidFill>
                          <a:latin typeface="Chelsea Market" panose="02000000000000000000" pitchFamily="2" charset="0"/>
                          <a:ea typeface="Chelsea Market" panose="02000000000000000000" pitchFamily="2" charset="0"/>
                        </a:rPr>
                        <a:t> jars</a:t>
                      </a:r>
                      <a:endParaRPr lang="en-US" sz="900" b="1" dirty="0">
                        <a:solidFill>
                          <a:srgbClr val="FF0000"/>
                        </a:solidFill>
                        <a:latin typeface="Chelsea Market" panose="02000000000000000000" pitchFamily="2" charset="0"/>
                        <a:ea typeface="Chelsea Market" panose="020000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kern="1200" dirty="0" smtClean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Special jars that held the organs of a mummy.</a:t>
                      </a:r>
                      <a:endParaRPr lang="en-US" sz="900" b="0" dirty="0">
                        <a:latin typeface="Century Gothic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398872117"/>
                  </a:ext>
                </a:extLst>
              </a:tr>
              <a:tr h="353961">
                <a:tc>
                  <a:txBody>
                    <a:bodyPr/>
                    <a:lstStyle/>
                    <a:p>
                      <a:pPr marL="171450" indent="-171450" algn="l">
                        <a:buFont typeface="Wingdings" panose="05000000000000000000" pitchFamily="2" charset="2"/>
                        <a:buChar char="q"/>
                      </a:pPr>
                      <a:r>
                        <a:rPr lang="en-US" sz="900" b="1" dirty="0" smtClean="0">
                          <a:solidFill>
                            <a:srgbClr val="FF0000"/>
                          </a:solidFill>
                          <a:latin typeface="Chelsea Market" panose="02000000000000000000" pitchFamily="2" charset="0"/>
                          <a:ea typeface="Chelsea Market" panose="02000000000000000000" pitchFamily="2" charset="0"/>
                        </a:rPr>
                        <a:t>Egyptologist</a:t>
                      </a:r>
                      <a:endParaRPr lang="en-US" sz="900" b="1" dirty="0">
                        <a:solidFill>
                          <a:srgbClr val="FF0000"/>
                        </a:solidFill>
                        <a:latin typeface="Chelsea Market" panose="02000000000000000000" pitchFamily="2" charset="0"/>
                        <a:ea typeface="Chelsea Market" panose="020000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kern="1200" dirty="0" smtClean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An archaeologist who focuses Ancient Egypt. </a:t>
                      </a:r>
                      <a:endParaRPr lang="en-US" sz="900" b="0" dirty="0">
                        <a:latin typeface="Century Gothic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761239337"/>
                  </a:ext>
                </a:extLst>
              </a:tr>
              <a:tr h="353432">
                <a:tc>
                  <a:txBody>
                    <a:bodyPr/>
                    <a:lstStyle/>
                    <a:p>
                      <a:pPr marL="171450" indent="-171450" algn="l">
                        <a:buFont typeface="Wingdings" panose="05000000000000000000" pitchFamily="2" charset="2"/>
                        <a:buChar char="q"/>
                      </a:pPr>
                      <a:r>
                        <a:rPr lang="en-US" sz="900" b="1" dirty="0" smtClean="0">
                          <a:solidFill>
                            <a:srgbClr val="FF0000"/>
                          </a:solidFill>
                          <a:latin typeface="Chelsea Market" panose="02000000000000000000" pitchFamily="2" charset="0"/>
                          <a:ea typeface="Chelsea Market" panose="02000000000000000000" pitchFamily="2" charset="0"/>
                        </a:rPr>
                        <a:t>hieroglyphics</a:t>
                      </a:r>
                      <a:endParaRPr lang="en-US" sz="900" b="1" dirty="0">
                        <a:solidFill>
                          <a:srgbClr val="FF0000"/>
                        </a:solidFill>
                        <a:latin typeface="Chelsea Market" panose="02000000000000000000" pitchFamily="2" charset="0"/>
                        <a:ea typeface="Chelsea Market" panose="020000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kern="1200" dirty="0" smtClean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A type of writing that used a combination of pictures and symbols</a:t>
                      </a:r>
                      <a:endParaRPr lang="en-US" sz="900" b="0" dirty="0">
                        <a:latin typeface="Century Gothic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26506427"/>
                  </a:ext>
                </a:extLst>
              </a:tr>
              <a:tr h="520268">
                <a:tc>
                  <a:txBody>
                    <a:bodyPr/>
                    <a:lstStyle/>
                    <a:p>
                      <a:pPr marL="171450" indent="-171450" algn="l">
                        <a:buFont typeface="Wingdings" panose="05000000000000000000" pitchFamily="2" charset="2"/>
                        <a:buChar char="q"/>
                      </a:pPr>
                      <a:r>
                        <a:rPr lang="en-US" sz="900" b="1" dirty="0" smtClean="0">
                          <a:solidFill>
                            <a:srgbClr val="FF0000"/>
                          </a:solidFill>
                          <a:latin typeface="Chelsea Market" panose="02000000000000000000" pitchFamily="2" charset="0"/>
                          <a:ea typeface="Chelsea Market" panose="02000000000000000000" pitchFamily="2" charset="0"/>
                        </a:rPr>
                        <a:t>mummification</a:t>
                      </a:r>
                      <a:endParaRPr lang="en-US" sz="900" b="1" dirty="0">
                        <a:solidFill>
                          <a:srgbClr val="FF0000"/>
                        </a:solidFill>
                        <a:latin typeface="Chelsea Market" panose="02000000000000000000" pitchFamily="2" charset="0"/>
                        <a:ea typeface="Chelsea Market" panose="020000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kern="1200" dirty="0" smtClean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The process of preserving a body after death in preparation for the afterlife.</a:t>
                      </a:r>
                      <a:endParaRPr lang="en-US" sz="900" b="0" dirty="0">
                        <a:latin typeface="Century Gothic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3048934834"/>
                  </a:ext>
                </a:extLst>
              </a:tr>
              <a:tr h="372052">
                <a:tc>
                  <a:txBody>
                    <a:bodyPr/>
                    <a:lstStyle/>
                    <a:p>
                      <a:pPr marL="171450" indent="-171450" algn="l">
                        <a:buFont typeface="Wingdings" panose="05000000000000000000" pitchFamily="2" charset="2"/>
                        <a:buChar char="q"/>
                      </a:pPr>
                      <a:r>
                        <a:rPr lang="en-US" sz="900" b="1" dirty="0" smtClean="0">
                          <a:solidFill>
                            <a:srgbClr val="FF0000"/>
                          </a:solidFill>
                          <a:latin typeface="Chelsea Market" panose="02000000000000000000" pitchFamily="2" charset="0"/>
                          <a:ea typeface="Chelsea Market" panose="02000000000000000000" pitchFamily="2" charset="0"/>
                        </a:rPr>
                        <a:t>papyrus</a:t>
                      </a:r>
                      <a:endParaRPr lang="en-US" sz="900" b="1" dirty="0">
                        <a:solidFill>
                          <a:srgbClr val="FF0000"/>
                        </a:solidFill>
                        <a:latin typeface="Chelsea Market" panose="02000000000000000000" pitchFamily="2" charset="0"/>
                        <a:ea typeface="Chelsea Market" panose="020000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kern="1200" dirty="0" smtClean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A plant that grew on the banks of the Nile. It was used as an early version of paper.</a:t>
                      </a:r>
                      <a:endParaRPr lang="en-US" sz="900" b="0" dirty="0">
                        <a:latin typeface="Century Gothic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2192603860"/>
                  </a:ext>
                </a:extLst>
              </a:tr>
              <a:tr h="520268">
                <a:tc>
                  <a:txBody>
                    <a:bodyPr/>
                    <a:lstStyle/>
                    <a:p>
                      <a:pPr marL="171450" indent="-171450" algn="l">
                        <a:buFont typeface="Wingdings" panose="05000000000000000000" pitchFamily="2" charset="2"/>
                        <a:buChar char="q"/>
                      </a:pPr>
                      <a:r>
                        <a:rPr lang="en-US" sz="900" b="1" dirty="0" smtClean="0">
                          <a:solidFill>
                            <a:srgbClr val="FF0000"/>
                          </a:solidFill>
                          <a:latin typeface="Chelsea Market" panose="02000000000000000000" pitchFamily="2" charset="0"/>
                          <a:ea typeface="Chelsea Market" panose="02000000000000000000" pitchFamily="2" charset="0"/>
                        </a:rPr>
                        <a:t>Pharaoh</a:t>
                      </a:r>
                      <a:endParaRPr lang="en-US" sz="900" b="1" dirty="0">
                        <a:solidFill>
                          <a:srgbClr val="FF0000"/>
                        </a:solidFill>
                        <a:latin typeface="Chelsea Market" panose="02000000000000000000" pitchFamily="2" charset="0"/>
                        <a:ea typeface="Chelsea Market" panose="020000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900" kern="1200" dirty="0" smtClean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The supreme ruler of all of Ancient Egypt.</a:t>
                      </a:r>
                      <a:endParaRPr lang="en-US" sz="900" kern="1200" dirty="0">
                        <a:solidFill>
                          <a:schemeClr val="dk1"/>
                        </a:solidFill>
                        <a:latin typeface="Century Gothic" pitchFamily="34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3090216334"/>
                  </a:ext>
                </a:extLst>
              </a:tr>
              <a:tr h="520268">
                <a:tc>
                  <a:txBody>
                    <a:bodyPr/>
                    <a:lstStyle/>
                    <a:p>
                      <a:pPr marL="171450" indent="-171450" algn="l">
                        <a:buFont typeface="Wingdings" panose="05000000000000000000" pitchFamily="2" charset="2"/>
                        <a:buChar char="q"/>
                      </a:pPr>
                      <a:r>
                        <a:rPr lang="en-US" sz="900" b="1" dirty="0" smtClean="0">
                          <a:solidFill>
                            <a:srgbClr val="FF0000"/>
                          </a:solidFill>
                          <a:latin typeface="Chelsea Market" panose="02000000000000000000" pitchFamily="2" charset="0"/>
                          <a:ea typeface="Chelsea Market" panose="02000000000000000000" pitchFamily="2" charset="0"/>
                        </a:rPr>
                        <a:t>sarcophagus</a:t>
                      </a:r>
                      <a:endParaRPr lang="en-US" sz="900" b="1" dirty="0">
                        <a:solidFill>
                          <a:srgbClr val="FF0000"/>
                        </a:solidFill>
                        <a:latin typeface="Chelsea Market" panose="02000000000000000000" pitchFamily="2" charset="0"/>
                        <a:ea typeface="Chelsea Market" panose="020000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kern="1200" dirty="0" smtClean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A large stone box that held a mummy’s coffin. </a:t>
                      </a:r>
                      <a:endParaRPr lang="en-US" sz="900" b="0" dirty="0">
                        <a:latin typeface="Century Gothic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3194773702"/>
                  </a:ext>
                </a:extLst>
              </a:tr>
            </a:tbl>
          </a:graphicData>
        </a:graphic>
      </p:graphicFrame>
      <p:sp>
        <p:nvSpPr>
          <p:cNvPr id="25" name="TextBox 24">
            <a:extLst>
              <a:ext uri="{FF2B5EF4-FFF2-40B4-BE49-F238E27FC236}">
                <a16:creationId xmlns="" xmlns:a16="http://schemas.microsoft.com/office/drawing/2014/main" id="{F9AB4AC8-9F44-EF39-1977-99AC78E4D5FE}"/>
              </a:ext>
            </a:extLst>
          </p:cNvPr>
          <p:cNvSpPr txBox="1"/>
          <p:nvPr/>
        </p:nvSpPr>
        <p:spPr>
          <a:xfrm>
            <a:off x="525102" y="1711104"/>
            <a:ext cx="1801638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1400" b="1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m</a:t>
            </a:r>
            <a:r>
              <a:rPr lang="en-GB" sz="1400" b="1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ap of the Egyptian rule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="" xmlns:a16="http://schemas.microsoft.com/office/drawing/2014/main" id="{B9700600-0E3F-55C8-BE68-2EE8C75B6F9E}"/>
              </a:ext>
            </a:extLst>
          </p:cNvPr>
          <p:cNvSpPr txBox="1"/>
          <p:nvPr/>
        </p:nvSpPr>
        <p:spPr>
          <a:xfrm>
            <a:off x="5228169" y="4862758"/>
            <a:ext cx="1594949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1400" b="1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hieroglyphics</a:t>
            </a:r>
            <a:endParaRPr lang="en-GB" sz="1400" b="1" dirty="0">
              <a:solidFill>
                <a:srgbClr val="FF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="" xmlns:a16="http://schemas.microsoft.com/office/drawing/2014/main" id="{7AE7D514-243F-04E5-C8FB-471861D16AC0}"/>
              </a:ext>
            </a:extLst>
          </p:cNvPr>
          <p:cNvSpPr txBox="1"/>
          <p:nvPr/>
        </p:nvSpPr>
        <p:spPr>
          <a:xfrm>
            <a:off x="3317266" y="3576221"/>
            <a:ext cx="1594949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1400" b="1" dirty="0" err="1" smtClean="0">
                <a:solidFill>
                  <a:srgbClr val="FF0000"/>
                </a:solidFill>
                <a:latin typeface="Century Gothic" panose="020B0502020202020204" pitchFamily="34" charset="0"/>
              </a:rPr>
              <a:t>c</a:t>
            </a:r>
            <a:r>
              <a:rPr lang="en-GB" sz="1400" b="1" dirty="0" err="1" smtClean="0">
                <a:solidFill>
                  <a:srgbClr val="FF0000"/>
                </a:solidFill>
                <a:latin typeface="Century Gothic" panose="020B0502020202020204" pitchFamily="34" charset="0"/>
              </a:rPr>
              <a:t>anopic</a:t>
            </a:r>
            <a:r>
              <a:rPr lang="en-GB" sz="1400" b="1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 jars</a:t>
            </a:r>
            <a:endParaRPr lang="en-GB" sz="1200" b="1" dirty="0">
              <a:solidFill>
                <a:srgbClr val="FF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="" xmlns:a16="http://schemas.microsoft.com/office/drawing/2014/main" id="{973A40BD-38AE-C66F-73D9-33E941D9D507}"/>
              </a:ext>
            </a:extLst>
          </p:cNvPr>
          <p:cNvSpPr txBox="1"/>
          <p:nvPr/>
        </p:nvSpPr>
        <p:spPr>
          <a:xfrm>
            <a:off x="693942" y="4317755"/>
            <a:ext cx="1524157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1400" b="1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Egyptian Gods</a:t>
            </a:r>
            <a:endParaRPr lang="en-GB" sz="1400" b="1" dirty="0">
              <a:solidFill>
                <a:srgbClr val="FF0000"/>
              </a:solidFill>
              <a:latin typeface="Century Gothic" panose="020B0502020202020204" pitchFamily="34" charset="0"/>
            </a:endParaRPr>
          </a:p>
        </p:txBody>
      </p:sp>
      <p:pic>
        <p:nvPicPr>
          <p:cNvPr id="21" name="Picture 20">
            <a:extLst>
              <a:ext uri="{FF2B5EF4-FFF2-40B4-BE49-F238E27FC236}">
                <a16:creationId xmlns:a16="http://schemas.microsoft.com/office/drawing/2014/main" xmlns="" id="{C91FC7CB-6A43-962A-1225-3313BE223CEF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918759" y="1591896"/>
            <a:ext cx="2822769" cy="541585"/>
          </a:xfrm>
          <a:prstGeom prst="rect">
            <a:avLst/>
          </a:prstGeom>
        </p:spPr>
      </p:pic>
      <p:pic>
        <p:nvPicPr>
          <p:cNvPr id="1026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7283" y="2281474"/>
            <a:ext cx="2652666" cy="18843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1654" y="4628778"/>
            <a:ext cx="3096646" cy="19847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286047" y="3915341"/>
            <a:ext cx="1809750" cy="1257300"/>
          </a:xfrm>
          <a:prstGeom prst="rect">
            <a:avLst/>
          </a:prstGeom>
          <a:noFill/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069247" y="5160474"/>
            <a:ext cx="1839726" cy="136254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40380422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 2013 - 2022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42ab54c-3ccc-420f-9dec-d8557292fef6" xsi:nil="true"/>
    <lcf76f155ced4ddcb4097134ff3c332f xmlns="6f49690c-def7-4262-a2a7-c674cb9a0db9">
      <Terms xmlns="http://schemas.microsoft.com/office/infopath/2007/PartnerControls"/>
    </lcf76f155ced4ddcb4097134ff3c332f>
    <_Flow_SignoffStatus xmlns="6f49690c-def7-4262-a2a7-c674cb9a0db9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8D9AA80867A9F45A260D426560E93F5" ma:contentTypeVersion="19" ma:contentTypeDescription="Create a new document." ma:contentTypeScope="" ma:versionID="2f2d041f7a1e53d003f8829a40fe3137">
  <xsd:schema xmlns:xsd="http://www.w3.org/2001/XMLSchema" xmlns:xs="http://www.w3.org/2001/XMLSchema" xmlns:p="http://schemas.microsoft.com/office/2006/metadata/properties" xmlns:ns2="6f49690c-def7-4262-a2a7-c674cb9a0db9" xmlns:ns3="54d3de96-1e39-49c4-81c1-27b5a60193ca" xmlns:ns4="b42ab54c-3ccc-420f-9dec-d8557292fef6" targetNamespace="http://schemas.microsoft.com/office/2006/metadata/properties" ma:root="true" ma:fieldsID="80241b08f1f78036f535c90b1a9edf75" ns2:_="" ns3:_="" ns4:_="">
    <xsd:import namespace="6f49690c-def7-4262-a2a7-c674cb9a0db9"/>
    <xsd:import namespace="54d3de96-1e39-49c4-81c1-27b5a60193ca"/>
    <xsd:import namespace="b42ab54c-3ccc-420f-9dec-d8557292fef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MediaServiceOCR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4:TaxCatchAll" minOccurs="0"/>
                <xsd:element ref="ns2:_Flow_SignoffStatu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f49690c-def7-4262-a2a7-c674cb9a0db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4" nillable="true" ma:displayName="Location" ma:internalName="MediaServiceLocation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a2ee9a29-5d3b-47f4-bb28-73bb36778aa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_Flow_SignoffStatus" ma:index="24" nillable="true" ma:displayName="Sign-off status" ma:internalName="Sign_x002d_off_x0020_status">
      <xsd:simpleType>
        <xsd:restriction base="dms:Text"/>
      </xsd:simpleType>
    </xsd:element>
    <xsd:element name="MediaServiceObjectDetectorVersions" ma:index="25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6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4d3de96-1e39-49c4-81c1-27b5a60193ca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42ab54c-3ccc-420f-9dec-d8557292fef6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6debb01f-d3d0-4d37-b937-29c69ee7f5be}" ma:internalName="TaxCatchAll" ma:showField="CatchAllData" ma:web="b42ab54c-3ccc-420f-9dec-d8557292fef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8216259-654B-4239-965F-9F7CD48C5A6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3958B5B-1CEF-4AF3-BA62-A982056F8A2A}">
  <ds:schemaRefs>
    <ds:schemaRef ds:uri="http://schemas.microsoft.com/office/2006/metadata/properties"/>
    <ds:schemaRef ds:uri="http://schemas.microsoft.com/office/infopath/2007/PartnerControls"/>
    <ds:schemaRef ds:uri="b42ab54c-3ccc-420f-9dec-d8557292fef6"/>
    <ds:schemaRef ds:uri="6f49690c-def7-4262-a2a7-c674cb9a0db9"/>
  </ds:schemaRefs>
</ds:datastoreItem>
</file>

<file path=customXml/itemProps3.xml><?xml version="1.0" encoding="utf-8"?>
<ds:datastoreItem xmlns:ds="http://schemas.openxmlformats.org/officeDocument/2006/customXml" ds:itemID="{C2E0C36B-66C7-4C0A-9D6F-98F09F4CEB50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889</TotalTime>
  <Words>206</Words>
  <Application>Microsoft Office PowerPoint</Application>
  <PresentationFormat>A4 Paper (210x297 mm)</PresentationFormat>
  <Paragraphs>33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weldon.f.amber@outlook.com</dc:creator>
  <cp:lastModifiedBy>Amber</cp:lastModifiedBy>
  <cp:revision>62</cp:revision>
  <dcterms:created xsi:type="dcterms:W3CDTF">2023-06-04T13:12:37Z</dcterms:created>
  <dcterms:modified xsi:type="dcterms:W3CDTF">2023-07-24T18:48:06Z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0x010100B8D9AA80867A9F45A260D426560E93F5</vt:lpwstr>
  </property>
</Properties>
</file>