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6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  <pc:spChg chg="mod">
          <ac:chgData name="Michelle Powell" userId="da5e6b4a6d11fd94" providerId="LiveId" clId="{7DD5C518-7A64-49A1-8B53-3DDECCC8A8DF}" dt="2023-07-09T19:08:58.711" v="1531" actId="1076"/>
          <ac:spMkLst>
            <pc:docMk/>
            <pc:sldMk cId="1645807505" sldId="256"/>
            <ac:spMk id="13" creationId="{758A0178-092B-F439-4EAD-0E825F27DE47}"/>
          </ac:spMkLst>
        </pc:spChg>
        <pc:spChg chg="mod">
          <ac:chgData name="Michelle Powell" userId="da5e6b4a6d11fd94" providerId="LiveId" clId="{7DD5C518-7A64-49A1-8B53-3DDECCC8A8DF}" dt="2023-07-09T19:19:48.339" v="1583" actId="20577"/>
          <ac:spMkLst>
            <pc:docMk/>
            <pc:sldMk cId="1645807505" sldId="256"/>
            <ac:spMk id="29" creationId="{31763102-815C-1418-DDF8-9CCA48C1E9A8}"/>
          </ac:spMkLst>
        </pc:spChg>
        <pc:grpChg chg="mod">
          <ac:chgData name="Michelle Powell" userId="da5e6b4a6d11fd94" providerId="LiveId" clId="{7DD5C518-7A64-49A1-8B53-3DDECCC8A8DF}" dt="2023-07-09T18:35:06.470" v="1414" actId="1076"/>
          <ac:grpSpMkLst>
            <pc:docMk/>
            <pc:sldMk cId="1645807505" sldId="256"/>
            <ac:grpSpMk id="2" creationId="{1EAA7603-045D-92C1-B54D-2CC68DDC208D}"/>
          </ac:grpSpMkLst>
        </pc:grpChg>
        <pc:graphicFrameChg chg="mod modGraphic">
          <ac:chgData name="Michelle Powell" userId="da5e6b4a6d11fd94" providerId="LiveId" clId="{7DD5C518-7A64-49A1-8B53-3DDECCC8A8DF}" dt="2023-07-09T18:38:22.075" v="1435" actId="113"/>
          <ac:graphicFrameMkLst>
            <pc:docMk/>
            <pc:sldMk cId="1645807505" sldId="256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15.302" v="1566" actId="20577"/>
          <ac:graphicFrameMkLst>
            <pc:docMk/>
            <pc:sldMk cId="1645807505" sldId="256"/>
            <ac:graphicFrameMk id="7" creationId="{516BB928-B930-988D-F84C-BCB191A68279}"/>
          </ac:graphicFrameMkLst>
        </pc:graphicFrameChg>
        <pc:graphicFrameChg chg="mod modGraphic">
          <ac:chgData name="Michelle Powell" userId="da5e6b4a6d11fd94" providerId="LiveId" clId="{7DD5C518-7A64-49A1-8B53-3DDECCC8A8DF}" dt="2023-07-09T18:43:18.907" v="1458" actId="14100"/>
          <ac:graphicFrameMkLst>
            <pc:docMk/>
            <pc:sldMk cId="1645807505" sldId="256"/>
            <ac:graphicFrameMk id="34" creationId="{5F9BEE5B-AF38-2657-1DC4-16F395CF9C62}"/>
          </ac:graphicFrameMkLst>
        </pc:graphicFrameChg>
        <pc:picChg chg="mod">
          <ac:chgData name="Michelle Powell" userId="da5e6b4a6d11fd94" providerId="LiveId" clId="{7DD5C518-7A64-49A1-8B53-3DDECCC8A8DF}" dt="2023-07-09T18:35:06.470" v="1414" actId="1076"/>
          <ac:picMkLst>
            <pc:docMk/>
            <pc:sldMk cId="1645807505" sldId="256"/>
            <ac:picMk id="5122" creationId="{BEB545C2-68E8-1D06-5A7C-05F010A8F226}"/>
          </ac:picMkLst>
        </pc:picChg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  <pc:spChg chg="mod">
          <ac:chgData name="Michelle Powell" userId="da5e6b4a6d11fd94" providerId="LiveId" clId="{7DD5C518-7A64-49A1-8B53-3DDECCC8A8DF}" dt="2023-07-09T19:12:53.542" v="1555" actId="403"/>
          <ac:spMkLst>
            <pc:docMk/>
            <pc:sldMk cId="3190854378" sldId="257"/>
            <ac:spMk id="18" creationId="{4861B8E8-E411-5EDC-5BC9-87ED1600FFA5}"/>
          </ac:spMkLst>
        </pc:spChg>
        <pc:spChg chg="mod">
          <ac:chgData name="Michelle Powell" userId="da5e6b4a6d11fd94" providerId="LiveId" clId="{7DD5C518-7A64-49A1-8B53-3DDECCC8A8DF}" dt="2023-07-09T19:12:41.787" v="1552" actId="1076"/>
          <ac:spMkLst>
            <pc:docMk/>
            <pc:sldMk cId="3190854378" sldId="257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3:05.279" v="1556" actId="1076"/>
          <ac:spMkLst>
            <pc:docMk/>
            <pc:sldMk cId="3190854378" sldId="257"/>
            <ac:spMk id="29" creationId="{31763102-815C-1418-DDF8-9CCA48C1E9A8}"/>
          </ac:spMkLst>
        </pc:spChg>
        <pc:graphicFrameChg chg="mod modGraphic">
          <ac:chgData name="Michelle Powell" userId="da5e6b4a6d11fd94" providerId="LiveId" clId="{7DD5C518-7A64-49A1-8B53-3DDECCC8A8DF}" dt="2023-07-09T18:39:56.119" v="1456" actId="113"/>
          <ac:graphicFrameMkLst>
            <pc:docMk/>
            <pc:sldMk cId="3190854378" sldId="257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  <pc:graphicFrameChg chg="modGraphic">
          <ac:chgData name="Michelle Powell" userId="da5e6b4a6d11fd94" providerId="LiveId" clId="{7DD5C518-7A64-49A1-8B53-3DDECCC8A8DF}" dt="2023-07-09T18:39:38.322" v="1452" actId="113"/>
          <ac:graphicFrameMkLst>
            <pc:docMk/>
            <pc:sldMk cId="4038042272" sldId="258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  <pc:spChg chg="mod">
          <ac:chgData name="Michelle Powell" userId="da5e6b4a6d11fd94" providerId="LiveId" clId="{7DD5C518-7A64-49A1-8B53-3DDECCC8A8DF}" dt="2023-07-09T19:21:03.496" v="1589" actId="20577"/>
          <ac:spMkLst>
            <pc:docMk/>
            <pc:sldMk cId="104117920" sldId="259"/>
            <ac:spMk id="15" creationId="{66593E9D-D3CA-B7E1-27D3-53EEB5A2DF04}"/>
          </ac:spMkLst>
        </pc:spChg>
        <pc:spChg chg="mod">
          <ac:chgData name="Michelle Powell" userId="da5e6b4a6d11fd94" providerId="LiveId" clId="{7DD5C518-7A64-49A1-8B53-3DDECCC8A8DF}" dt="2023-07-09T19:11:35.730" v="1546" actId="404"/>
          <ac:spMkLst>
            <pc:docMk/>
            <pc:sldMk cId="104117920" sldId="259"/>
            <ac:spMk id="16" creationId="{19643495-C7D5-D954-EDFE-B09B4BF22D78}"/>
          </ac:spMkLst>
        </pc:spChg>
        <pc:spChg chg="mod">
          <ac:chgData name="Michelle Powell" userId="da5e6b4a6d11fd94" providerId="LiveId" clId="{7DD5C518-7A64-49A1-8B53-3DDECCC8A8DF}" dt="2023-07-09T19:11:31.669" v="1545" actId="404"/>
          <ac:spMkLst>
            <pc:docMk/>
            <pc:sldMk cId="104117920" sldId="259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2:00.174" v="1550" actId="1076"/>
          <ac:spMkLst>
            <pc:docMk/>
            <pc:sldMk cId="104117920" sldId="259"/>
            <ac:spMk id="29" creationId="{31763102-815C-1418-DDF8-9CCA48C1E9A8}"/>
          </ac:spMkLst>
        </pc:spChg>
        <pc:graphicFrameChg chg="modGraphic">
          <ac:chgData name="Michelle Powell" userId="da5e6b4a6d11fd94" providerId="LiveId" clId="{7DD5C518-7A64-49A1-8B53-3DDECCC8A8DF}" dt="2023-07-09T18:39:09.372" v="1445" actId="113"/>
          <ac:graphicFrameMkLst>
            <pc:docMk/>
            <pc:sldMk cId="104117920" sldId="259"/>
            <ac:graphicFrameMk id="3" creationId="{C5B0CF2A-F3F6-0888-A936-8424959D313A}"/>
          </ac:graphicFrameMkLst>
        </pc:graphicFrameChg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  <pc:spChg chg="mod ord">
          <ac:chgData name="Michelle Powell" userId="da5e6b4a6d11fd94" providerId="LiveId" clId="{7DD5C518-7A64-49A1-8B53-3DDECCC8A8DF}" dt="2023-07-09T18:45:35.471" v="1463" actId="1076"/>
          <ac:spMkLst>
            <pc:docMk/>
            <pc:sldMk cId="1863207395" sldId="260"/>
            <ac:spMk id="12" creationId="{7D5E3487-F489-CE8A-BD99-1E829BCD01B8}"/>
          </ac:spMkLst>
        </pc:spChg>
        <pc:spChg chg="mod ord">
          <ac:chgData name="Michelle Powell" userId="da5e6b4a6d11fd94" providerId="LiveId" clId="{7DD5C518-7A64-49A1-8B53-3DDECCC8A8DF}" dt="2023-07-09T18:46:34.037" v="1472" actId="1076"/>
          <ac:spMkLst>
            <pc:docMk/>
            <pc:sldMk cId="1863207395" sldId="260"/>
            <ac:spMk id="21" creationId="{CEFC177E-AF42-C81E-6470-E8AE67B0B5D6}"/>
          </ac:spMkLst>
        </pc:spChg>
        <pc:spChg chg="mod ord">
          <ac:chgData name="Michelle Powell" userId="da5e6b4a6d11fd94" providerId="LiveId" clId="{7DD5C518-7A64-49A1-8B53-3DDECCC8A8DF}" dt="2023-07-09T18:45:49.344" v="1466" actId="1076"/>
          <ac:spMkLst>
            <pc:docMk/>
            <pc:sldMk cId="1863207395" sldId="260"/>
            <ac:spMk id="23" creationId="{123C0236-86E9-9F76-1688-60AEEC0EF12E}"/>
          </ac:spMkLst>
        </pc:spChg>
        <pc:spChg chg="mod ord">
          <ac:chgData name="Michelle Powell" userId="da5e6b4a6d11fd94" providerId="LiveId" clId="{7DD5C518-7A64-49A1-8B53-3DDECCC8A8DF}" dt="2023-07-09T18:46:09.774" v="1469" actId="1076"/>
          <ac:spMkLst>
            <pc:docMk/>
            <pc:sldMk cId="1863207395" sldId="260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24:16.121" v="1611" actId="1076"/>
          <ac:spMkLst>
            <pc:docMk/>
            <pc:sldMk cId="1863207395" sldId="260"/>
            <ac:spMk id="32" creationId="{18C09082-24CA-75B1-9C78-068C4B94DB90}"/>
          </ac:spMkLst>
        </pc:spChg>
        <pc:spChg chg="mod">
          <ac:chgData name="Michelle Powell" userId="da5e6b4a6d11fd94" providerId="LiveId" clId="{7DD5C518-7A64-49A1-8B53-3DDECCC8A8DF}" dt="2023-07-09T18:48:13.875" v="1483" actId="1076"/>
          <ac:spMkLst>
            <pc:docMk/>
            <pc:sldMk cId="1863207395" sldId="260"/>
            <ac:spMk id="39" creationId="{8F2F5BB5-C373-EFFA-D5FF-43740F87E38F}"/>
          </ac:spMkLst>
        </pc:spChg>
        <pc:spChg chg="mod">
          <ac:chgData name="Michelle Powell" userId="da5e6b4a6d11fd94" providerId="LiveId" clId="{7DD5C518-7A64-49A1-8B53-3DDECCC8A8DF}" dt="2023-07-09T18:49:49.373" v="1494" actId="1076"/>
          <ac:spMkLst>
            <pc:docMk/>
            <pc:sldMk cId="1863207395" sldId="260"/>
            <ac:spMk id="42" creationId="{051307E3-2C70-DDC2-99D4-70037A3B80B2}"/>
          </ac:spMkLst>
        </pc:spChg>
        <pc:spChg chg="mod">
          <ac:chgData name="Michelle Powell" userId="da5e6b4a6d11fd94" providerId="LiveId" clId="{7DD5C518-7A64-49A1-8B53-3DDECCC8A8DF}" dt="2023-07-09T18:50:28.484" v="1497" actId="164"/>
          <ac:spMkLst>
            <pc:docMk/>
            <pc:sldMk cId="1863207395" sldId="260"/>
            <ac:spMk id="46" creationId="{93AA1D87-0D08-A8C3-2F4C-2BA6C0234224}"/>
          </ac:spMkLst>
        </pc:spChg>
        <pc:grpChg chg="add mod">
          <ac:chgData name="Michelle Powell" userId="da5e6b4a6d11fd94" providerId="LiveId" clId="{7DD5C518-7A64-49A1-8B53-3DDECCC8A8DF}" dt="2023-07-09T18:49:49.373" v="1494" actId="1076"/>
          <ac:grpSpMkLst>
            <pc:docMk/>
            <pc:sldMk cId="1863207395" sldId="260"/>
            <ac:grpSpMk id="2" creationId="{12D6E4B9-6E59-5D20-C734-C71AC9DA26BF}"/>
          </ac:grpSpMkLst>
        </pc:grpChg>
        <pc:grpChg chg="add mod">
          <ac:chgData name="Michelle Powell" userId="da5e6b4a6d11fd94" providerId="LiveId" clId="{7DD5C518-7A64-49A1-8B53-3DDECCC8A8DF}" dt="2023-07-09T18:52:11.564" v="1505" actId="1076"/>
          <ac:grpSpMkLst>
            <pc:docMk/>
            <pc:sldMk cId="1863207395" sldId="260"/>
            <ac:grpSpMk id="5" creationId="{6270A721-166E-EEE2-297B-73449AB1F649}"/>
          </ac:grpSpMkLst>
        </pc:grpChg>
        <pc:grpChg chg="mod">
          <ac:chgData name="Michelle Powell" userId="da5e6b4a6d11fd94" providerId="LiveId" clId="{7DD5C518-7A64-49A1-8B53-3DDECCC8A8DF}" dt="2023-07-09T18:50:28.484" v="1497" actId="164"/>
          <ac:grpSpMkLst>
            <pc:docMk/>
            <pc:sldMk cId="1863207395" sldId="260"/>
            <ac:grpSpMk id="26" creationId="{026F39D9-7425-03B2-9CEC-4958AE42B9B3}"/>
          </ac:grpSpMkLst>
        </pc:grpChg>
        <pc:graphicFrameChg chg="mod modGraphic">
          <ac:chgData name="Michelle Powell" userId="da5e6b4a6d11fd94" providerId="LiveId" clId="{7DD5C518-7A64-49A1-8B53-3DDECCC8A8DF}" dt="2023-07-09T19:24:16.121" v="1611" actId="1076"/>
          <ac:graphicFrameMkLst>
            <pc:docMk/>
            <pc:sldMk cId="1863207395" sldId="260"/>
            <ac:graphicFrameMk id="6" creationId="{91F5F957-8145-5E23-56C7-646BB4CBFB5D}"/>
          </ac:graphicFrameMkLst>
        </pc:graphicFrameChg>
        <pc:picChg chg="add del mod">
          <ac:chgData name="Michelle Powell" userId="da5e6b4a6d11fd94" providerId="LiveId" clId="{7DD5C518-7A64-49A1-8B53-3DDECCC8A8DF}" dt="2023-07-09T19:00:04.953" v="1512" actId="478"/>
          <ac:picMkLst>
            <pc:docMk/>
            <pc:sldMk cId="1863207395" sldId="260"/>
            <ac:picMk id="10" creationId="{62D004D1-BD5C-1C13-C788-5CA8896D2180}"/>
          </ac:picMkLst>
        </pc:picChg>
        <pc:picChg chg="add mod ord">
          <ac:chgData name="Michelle Powell" userId="da5e6b4a6d11fd94" providerId="LiveId" clId="{7DD5C518-7A64-49A1-8B53-3DDECCC8A8DF}" dt="2023-07-09T19:24:16.121" v="1611" actId="1076"/>
          <ac:picMkLst>
            <pc:docMk/>
            <pc:sldMk cId="1863207395" sldId="260"/>
            <ac:picMk id="14" creationId="{22A53FF2-D606-F835-BCBF-A882363AE070}"/>
          </ac:picMkLst>
        </pc:picChg>
        <pc:picChg chg="mod">
          <ac:chgData name="Michelle Powell" userId="da5e6b4a6d11fd94" providerId="LiveId" clId="{7DD5C518-7A64-49A1-8B53-3DDECCC8A8DF}" dt="2023-07-09T18:48:19.828" v="1484" actId="1076"/>
          <ac:picMkLst>
            <pc:docMk/>
            <pc:sldMk cId="1863207395" sldId="260"/>
            <ac:picMk id="15" creationId="{8D895ACA-E193-BF11-2295-F844FB4A868B}"/>
          </ac:picMkLst>
        </pc:picChg>
        <pc:picChg chg="add mod ord">
          <ac:chgData name="Michelle Powell" userId="da5e6b4a6d11fd94" providerId="LiveId" clId="{7DD5C518-7A64-49A1-8B53-3DDECCC8A8DF}" dt="2023-07-09T19:10:31.436" v="1540" actId="1076"/>
          <ac:picMkLst>
            <pc:docMk/>
            <pc:sldMk cId="1863207395" sldId="260"/>
            <ac:picMk id="16" creationId="{13F903C0-7A11-85D5-601F-E623234486C6}"/>
          </ac:picMkLst>
        </pc:picChg>
        <pc:picChg chg="del mod">
          <ac:chgData name="Michelle Powell" userId="da5e6b4a6d11fd94" providerId="LiveId" clId="{7DD5C518-7A64-49A1-8B53-3DDECCC8A8DF}" dt="2023-07-09T19:05:22.115" v="1519" actId="478"/>
          <ac:picMkLst>
            <pc:docMk/>
            <pc:sldMk cId="1863207395" sldId="260"/>
            <ac:picMk id="30" creationId="{CFE169A7-35E5-1080-4848-8DB8711A31A2}"/>
          </ac:picMkLst>
        </pc:picChg>
        <pc:picChg chg="mod ord">
          <ac:chgData name="Michelle Powell" userId="da5e6b4a6d11fd94" providerId="LiveId" clId="{7DD5C518-7A64-49A1-8B53-3DDECCC8A8DF}" dt="2023-07-09T19:10:21.528" v="1539" actId="1076"/>
          <ac:picMkLst>
            <pc:docMk/>
            <pc:sldMk cId="1863207395" sldId="260"/>
            <ac:picMk id="40" creationId="{FA782207-D412-66AC-EA40-BBD03FDC6708}"/>
          </ac:picMkLst>
        </pc:picChg>
        <pc:picChg chg="mod">
          <ac:chgData name="Michelle Powell" userId="da5e6b4a6d11fd94" providerId="LiveId" clId="{7DD5C518-7A64-49A1-8B53-3DDECCC8A8DF}" dt="2023-07-09T19:10:14.455" v="1538" actId="1076"/>
          <ac:picMkLst>
            <pc:docMk/>
            <pc:sldMk cId="1863207395" sldId="260"/>
            <ac:picMk id="41" creationId="{7AF6D50E-C753-33EC-28AE-BF4768A2936F}"/>
          </ac:picMkLst>
        </pc:picChg>
        <pc:picChg chg="mod">
          <ac:chgData name="Michelle Powell" userId="da5e6b4a6d11fd94" providerId="LiveId" clId="{7DD5C518-7A64-49A1-8B53-3DDECCC8A8DF}" dt="2023-07-09T19:24:29.733" v="1614" actId="1076"/>
          <ac:picMkLst>
            <pc:docMk/>
            <pc:sldMk cId="1863207395" sldId="260"/>
            <ac:picMk id="3074" creationId="{9BCE3F7D-2C31-62C2-1924-F466EF9E5FA9}"/>
          </ac:picMkLst>
        </pc:picChg>
        <pc:picChg chg="mod">
          <ac:chgData name="Michelle Powell" userId="da5e6b4a6d11fd94" providerId="LiveId" clId="{7DD5C518-7A64-49A1-8B53-3DDECCC8A8DF}" dt="2023-07-09T18:49:49.373" v="1494" actId="1076"/>
          <ac:picMkLst>
            <pc:docMk/>
            <pc:sldMk cId="1863207395" sldId="260"/>
            <ac:picMk id="3076" creationId="{382C95DB-8DFE-AE42-6482-A39531075664}"/>
          </ac:picMkLst>
        </pc:picChg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  <pc:graphicFrameChg chg="mod modGraphic">
          <ac:chgData name="Michelle Powell" userId="da5e6b4a6d11fd94" providerId="LiveId" clId="{7DD5C518-7A64-49A1-8B53-3DDECCC8A8DF}" dt="2023-07-09T19:25:07.522" v="1617" actId="14100"/>
          <ac:graphicFrameMkLst>
            <pc:docMk/>
            <pc:sldMk cId="948030855" sldId="261"/>
            <ac:graphicFrameMk id="2" creationId="{D431AF8B-9D02-D367-3037-ED0E8A81DC3D}"/>
          </ac:graphicFrameMkLst>
        </pc:graphicFrameChg>
        <pc:graphicFrameChg chg="modGraphic">
          <ac:chgData name="Michelle Powell" userId="da5e6b4a6d11fd94" providerId="LiveId" clId="{7DD5C518-7A64-49A1-8B53-3DDECCC8A8DF}" dt="2023-07-09T19:06:51.968" v="1523" actId="20577"/>
          <ac:graphicFrameMkLst>
            <pc:docMk/>
            <pc:sldMk cId="948030855" sldId="261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49.935" v="1575" actId="20577"/>
          <ac:graphicFrameMkLst>
            <pc:docMk/>
            <pc:sldMk cId="948030855" sldId="261"/>
            <ac:graphicFrameMk id="4" creationId="{BFBFF945-9FE5-B9CF-496F-22B18780ED4F}"/>
          </ac:graphicFrameMkLst>
        </pc:graphicFrameChg>
        <pc:graphicFrameChg chg="mod">
          <ac:chgData name="Michelle Powell" userId="da5e6b4a6d11fd94" providerId="LiveId" clId="{7DD5C518-7A64-49A1-8B53-3DDECCC8A8DF}" dt="2023-07-09T18:27:43.553" v="828" actId="1076"/>
          <ac:graphicFrameMkLst>
            <pc:docMk/>
            <pc:sldMk cId="948030855" sldId="261"/>
            <ac:graphicFrameMk id="5" creationId="{21ADBD7A-BA23-BBF0-4219-54D1E32CBB46}"/>
          </ac:graphicFrameMkLst>
        </pc:graphicFrameChg>
        <pc:graphicFrameChg chg="mod modGraphic">
          <ac:chgData name="Michelle Powell" userId="da5e6b4a6d11fd94" providerId="LiveId" clId="{7DD5C518-7A64-49A1-8B53-3DDECCC8A8DF}" dt="2023-07-09T19:16:41.407" v="1572" actId="20577"/>
          <ac:graphicFrameMkLst>
            <pc:docMk/>
            <pc:sldMk cId="948030855" sldId="261"/>
            <ac:graphicFrameMk id="6" creationId="{91F5F957-8145-5E23-56C7-646BB4CBFB5D}"/>
          </ac:graphicFrameMkLst>
        </pc:graphicFrameChg>
        <pc:graphicFrameChg chg="modGraphic">
          <ac:chgData name="Michelle Powell" userId="da5e6b4a6d11fd94" providerId="LiveId" clId="{7DD5C518-7A64-49A1-8B53-3DDECCC8A8DF}" dt="2023-07-09T19:17:22.484" v="1581" actId="20577"/>
          <ac:graphicFrameMkLst>
            <pc:docMk/>
            <pc:sldMk cId="948030855" sldId="261"/>
            <ac:graphicFrameMk id="34" creationId="{5F9BEE5B-AF38-2657-1DC4-16F395CF9C6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296042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Primary- Year 2 – </a:t>
                      </a:r>
                      <a:r>
                        <a:rPr lang="en-GB" sz="1600" b="1" i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Local history- Church of</a:t>
                      </a:r>
                      <a:r>
                        <a:rPr lang="en-GB" sz="1600" b="1" i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 St Mary’s Rotherhithe</a:t>
                      </a:r>
                      <a:endParaRPr lang="en-GB" sz="2400" b="1" i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758996"/>
              </p:ext>
            </p:extLst>
          </p:nvPr>
        </p:nvGraphicFramePr>
        <p:xfrm>
          <a:off x="184865" y="792665"/>
          <a:ext cx="2695354" cy="1040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767715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Local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history- Southwark Park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13711"/>
              </p:ext>
            </p:extLst>
          </p:nvPr>
        </p:nvGraphicFramePr>
        <p:xfrm>
          <a:off x="2984420" y="792665"/>
          <a:ext cx="3842944" cy="2466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6913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2178927"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Develop an awareness of Rotherhithe’s past,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identify similarities and differences between ways of life in Rotherhithe through different periods.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Compare an aerial photograph from the past to a modern day map</a:t>
                      </a:r>
                    </a:p>
                    <a:p>
                      <a:pPr lvl="0">
                        <a:buFont typeface="Wingdings" pitchFamily="2" charset="2"/>
                        <a:buChar char="q"/>
                      </a:pP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create a piece of art based on the</a:t>
                      </a:r>
                      <a:r>
                        <a:rPr lang="en-GB" sz="1400" u="none" strike="noStrike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heritage site, St Mary’s church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903078"/>
              </p:ext>
            </p:extLst>
          </p:nvPr>
        </p:nvGraphicFramePr>
        <p:xfrm>
          <a:off x="6931564" y="751457"/>
          <a:ext cx="2752136" cy="915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61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323245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Local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history-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Turntable and machinery of former swing road bridge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86966"/>
              </p:ext>
            </p:extLst>
          </p:nvPr>
        </p:nvGraphicFramePr>
        <p:xfrm>
          <a:off x="6958725" y="1876656"/>
          <a:ext cx="2737890" cy="2048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036">
                  <a:extLst>
                    <a:ext uri="{9D8B030D-6E8A-4147-A177-3AD203B41FA5}">
                      <a16:colId xmlns:a16="http://schemas.microsoft.com/office/drawing/2014/main" val="2563406102"/>
                    </a:ext>
                  </a:extLst>
                </a:gridCol>
                <a:gridCol w="1424854">
                  <a:extLst>
                    <a:ext uri="{9D8B030D-6E8A-4147-A177-3AD203B41FA5}">
                      <a16:colId xmlns:a16="http://schemas.microsoft.com/office/drawing/2014/main" val="2125979668"/>
                    </a:ext>
                  </a:extLst>
                </a:gridCol>
              </a:tblGrid>
              <a:tr h="2936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014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Aerial photograph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i="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photograph taken from an aircraft or satellite in flight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067645"/>
                  </a:ext>
                </a:extLst>
              </a:tr>
              <a:tr h="28116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heritage</a:t>
                      </a:r>
                      <a:r>
                        <a:rPr lang="en-US" sz="900" b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site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Century Gothic" panose="020B0502020202020204" pitchFamily="34" charset="0"/>
                        </a:rPr>
                        <a:t>A building or an area important</a:t>
                      </a:r>
                      <a:r>
                        <a:rPr lang="en-US" sz="900" b="0" baseline="0" dirty="0">
                          <a:latin typeface="Century Gothic" panose="020B0502020202020204" pitchFamily="34" charset="0"/>
                        </a:rPr>
                        <a:t> to a countries heritage</a:t>
                      </a:r>
                      <a:endParaRPr lang="en-US" sz="9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2117"/>
                  </a:ext>
                </a:extLst>
              </a:tr>
              <a:tr h="35396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Ordinance</a:t>
                      </a:r>
                      <a:r>
                        <a:rPr lang="en-GB" sz="900" b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survey map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Century Gothic" panose="020B0502020202020204" pitchFamily="34" charset="0"/>
                        </a:rPr>
                        <a:t>A detailed map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239337"/>
                  </a:ext>
                </a:extLst>
              </a:tr>
              <a:tr h="3534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Century Gothic" panose="020B0502020202020204" pitchFamily="34" charset="0"/>
                        </a:rPr>
                        <a:t>A place part of the borough of</a:t>
                      </a:r>
                      <a:r>
                        <a:rPr lang="en-US" sz="900" b="0" baseline="0" dirty="0">
                          <a:latin typeface="Century Gothic" panose="020B0502020202020204" pitchFamily="34" charset="0"/>
                        </a:rPr>
                        <a:t> Southwark</a:t>
                      </a:r>
                      <a:endParaRPr lang="en-US" sz="9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06427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F9AB4AC8-9F44-EF39-1977-99AC78E4D5FE}"/>
              </a:ext>
            </a:extLst>
          </p:cNvPr>
          <p:cNvSpPr txBox="1"/>
          <p:nvPr/>
        </p:nvSpPr>
        <p:spPr>
          <a:xfrm>
            <a:off x="425514" y="1946495"/>
            <a:ext cx="18016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Church of St Mary’s Rotherhithe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E7D514-243F-04E5-C8FB-471861D16AC0}"/>
              </a:ext>
            </a:extLst>
          </p:cNvPr>
          <p:cNvSpPr txBox="1"/>
          <p:nvPr/>
        </p:nvSpPr>
        <p:spPr>
          <a:xfrm>
            <a:off x="7246470" y="4282393"/>
            <a:ext cx="2160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aerial photograph of Rotherhithe 1947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8759" y="1646217"/>
            <a:ext cx="2822769" cy="54158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336" y="2598345"/>
            <a:ext cx="2562225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216" y="3983524"/>
            <a:ext cx="3992563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5857" y="4791537"/>
            <a:ext cx="1457607" cy="1908027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3822103" y="3543098"/>
            <a:ext cx="215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ordinance survey map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4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91109E-5250-4591-B7F6-196DAFAB7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customXml/itemProps3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890</TotalTime>
  <Words>147</Words>
  <Application>Microsoft Office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Chelsea Market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 Weldon (Rotherhithe Primary School)</cp:lastModifiedBy>
  <cp:revision>66</cp:revision>
  <dcterms:created xsi:type="dcterms:W3CDTF">2023-06-04T13:12:37Z</dcterms:created>
  <dcterms:modified xsi:type="dcterms:W3CDTF">2025-03-20T15:07:48Z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