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72A07"/>
    <a:srgbClr val="FEDBDA"/>
    <a:srgbClr val="6B171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-1388" y="-24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elle Powell" userId="da5e6b4a6d11fd94" providerId="LiveId" clId="{7DD5C518-7A64-49A1-8B53-3DDECCC8A8DF}"/>
    <pc:docChg chg="undo custSel modSld">
      <pc:chgData name="Michelle Powell" userId="da5e6b4a6d11fd94" providerId="LiveId" clId="{7DD5C518-7A64-49A1-8B53-3DDECCC8A8DF}" dt="2023-07-09T19:25:07.522" v="1617" actId="14100"/>
      <pc:docMkLst>
        <pc:docMk/>
      </pc:docMkLst>
      <pc:sldChg chg="modSp mod">
        <pc:chgData name="Michelle Powell" userId="da5e6b4a6d11fd94" providerId="LiveId" clId="{7DD5C518-7A64-49A1-8B53-3DDECCC8A8DF}" dt="2023-07-09T19:19:48.339" v="1583" actId="20577"/>
        <pc:sldMkLst>
          <pc:docMk/>
          <pc:sldMk cId="1645807505" sldId="256"/>
        </pc:sldMkLst>
        <pc:spChg chg="mod">
          <ac:chgData name="Michelle Powell" userId="da5e6b4a6d11fd94" providerId="LiveId" clId="{7DD5C518-7A64-49A1-8B53-3DDECCC8A8DF}" dt="2023-07-09T19:08:58.711" v="1531" actId="1076"/>
          <ac:spMkLst>
            <pc:docMk/>
            <pc:sldMk cId="1645807505" sldId="256"/>
            <ac:spMk id="13" creationId="{758A0178-092B-F439-4EAD-0E825F27DE47}"/>
          </ac:spMkLst>
        </pc:spChg>
        <pc:spChg chg="mod">
          <ac:chgData name="Michelle Powell" userId="da5e6b4a6d11fd94" providerId="LiveId" clId="{7DD5C518-7A64-49A1-8B53-3DDECCC8A8DF}" dt="2023-07-09T19:19:48.339" v="1583" actId="20577"/>
          <ac:spMkLst>
            <pc:docMk/>
            <pc:sldMk cId="1645807505" sldId="256"/>
            <ac:spMk id="29" creationId="{31763102-815C-1418-DDF8-9CCA48C1E9A8}"/>
          </ac:spMkLst>
        </pc:spChg>
        <pc:grpChg chg="mod">
          <ac:chgData name="Michelle Powell" userId="da5e6b4a6d11fd94" providerId="LiveId" clId="{7DD5C518-7A64-49A1-8B53-3DDECCC8A8DF}" dt="2023-07-09T18:35:06.470" v="1414" actId="1076"/>
          <ac:grpSpMkLst>
            <pc:docMk/>
            <pc:sldMk cId="1645807505" sldId="256"/>
            <ac:grpSpMk id="2" creationId="{1EAA7603-045D-92C1-B54D-2CC68DDC208D}"/>
          </ac:grpSpMkLst>
        </pc:grpChg>
        <pc:graphicFrameChg chg="mod modGraphic">
          <ac:chgData name="Michelle Powell" userId="da5e6b4a6d11fd94" providerId="LiveId" clId="{7DD5C518-7A64-49A1-8B53-3DDECCC8A8DF}" dt="2023-07-09T18:38:22.075" v="1435" actId="113"/>
          <ac:graphicFrameMkLst>
            <pc:docMk/>
            <pc:sldMk cId="1645807505" sldId="256"/>
            <ac:graphicFrameMk id="3" creationId="{C5B0CF2A-F3F6-0888-A936-8424959D313A}"/>
          </ac:graphicFrameMkLst>
        </pc:graphicFrameChg>
        <pc:graphicFrameChg chg="modGraphic">
          <ac:chgData name="Michelle Powell" userId="da5e6b4a6d11fd94" providerId="LiveId" clId="{7DD5C518-7A64-49A1-8B53-3DDECCC8A8DF}" dt="2023-07-09T19:16:15.302" v="1566" actId="20577"/>
          <ac:graphicFrameMkLst>
            <pc:docMk/>
            <pc:sldMk cId="1645807505" sldId="256"/>
            <ac:graphicFrameMk id="7" creationId="{516BB928-B930-988D-F84C-BCB191A68279}"/>
          </ac:graphicFrameMkLst>
        </pc:graphicFrameChg>
        <pc:graphicFrameChg chg="mod modGraphic">
          <ac:chgData name="Michelle Powell" userId="da5e6b4a6d11fd94" providerId="LiveId" clId="{7DD5C518-7A64-49A1-8B53-3DDECCC8A8DF}" dt="2023-07-09T18:43:18.907" v="1458" actId="14100"/>
          <ac:graphicFrameMkLst>
            <pc:docMk/>
            <pc:sldMk cId="1645807505" sldId="256"/>
            <ac:graphicFrameMk id="34" creationId="{5F9BEE5B-AF38-2657-1DC4-16F395CF9C62}"/>
          </ac:graphicFrameMkLst>
        </pc:graphicFrameChg>
        <pc:picChg chg="mod">
          <ac:chgData name="Michelle Powell" userId="da5e6b4a6d11fd94" providerId="LiveId" clId="{7DD5C518-7A64-49A1-8B53-3DDECCC8A8DF}" dt="2023-07-09T18:35:06.470" v="1414" actId="1076"/>
          <ac:picMkLst>
            <pc:docMk/>
            <pc:sldMk cId="1645807505" sldId="256"/>
            <ac:picMk id="5122" creationId="{BEB545C2-68E8-1D06-5A7C-05F010A8F226}"/>
          </ac:picMkLst>
        </pc:picChg>
      </pc:sldChg>
      <pc:sldChg chg="modSp mod">
        <pc:chgData name="Michelle Powell" userId="da5e6b4a6d11fd94" providerId="LiveId" clId="{7DD5C518-7A64-49A1-8B53-3DDECCC8A8DF}" dt="2023-07-09T19:13:05.279" v="1556" actId="1076"/>
        <pc:sldMkLst>
          <pc:docMk/>
          <pc:sldMk cId="3190854378" sldId="257"/>
        </pc:sldMkLst>
        <pc:spChg chg="mod">
          <ac:chgData name="Michelle Powell" userId="da5e6b4a6d11fd94" providerId="LiveId" clId="{7DD5C518-7A64-49A1-8B53-3DDECCC8A8DF}" dt="2023-07-09T19:12:53.542" v="1555" actId="403"/>
          <ac:spMkLst>
            <pc:docMk/>
            <pc:sldMk cId="3190854378" sldId="257"/>
            <ac:spMk id="18" creationId="{4861B8E8-E411-5EDC-5BC9-87ED1600FFA5}"/>
          </ac:spMkLst>
        </pc:spChg>
        <pc:spChg chg="mod">
          <ac:chgData name="Michelle Powell" userId="da5e6b4a6d11fd94" providerId="LiveId" clId="{7DD5C518-7A64-49A1-8B53-3DDECCC8A8DF}" dt="2023-07-09T19:12:41.787" v="1552" actId="1076"/>
          <ac:spMkLst>
            <pc:docMk/>
            <pc:sldMk cId="3190854378" sldId="257"/>
            <ac:spMk id="25" creationId="{F9AB4AC8-9F44-EF39-1977-99AC78E4D5FE}"/>
          </ac:spMkLst>
        </pc:spChg>
        <pc:spChg chg="mod">
          <ac:chgData name="Michelle Powell" userId="da5e6b4a6d11fd94" providerId="LiveId" clId="{7DD5C518-7A64-49A1-8B53-3DDECCC8A8DF}" dt="2023-07-09T19:13:05.279" v="1556" actId="1076"/>
          <ac:spMkLst>
            <pc:docMk/>
            <pc:sldMk cId="3190854378" sldId="257"/>
            <ac:spMk id="29" creationId="{31763102-815C-1418-DDF8-9CCA48C1E9A8}"/>
          </ac:spMkLst>
        </pc:spChg>
        <pc:graphicFrameChg chg="mod modGraphic">
          <ac:chgData name="Michelle Powell" userId="da5e6b4a6d11fd94" providerId="LiveId" clId="{7DD5C518-7A64-49A1-8B53-3DDECCC8A8DF}" dt="2023-07-09T18:39:56.119" v="1456" actId="113"/>
          <ac:graphicFrameMkLst>
            <pc:docMk/>
            <pc:sldMk cId="3190854378" sldId="257"/>
            <ac:graphicFrameMk id="3" creationId="{C5B0CF2A-F3F6-0888-A936-8424959D313A}"/>
          </ac:graphicFrameMkLst>
        </pc:graphicFrameChg>
      </pc:sldChg>
      <pc:sldChg chg="modSp mod">
        <pc:chgData name="Michelle Powell" userId="da5e6b4a6d11fd94" providerId="LiveId" clId="{7DD5C518-7A64-49A1-8B53-3DDECCC8A8DF}" dt="2023-07-09T18:39:38.322" v="1452" actId="113"/>
        <pc:sldMkLst>
          <pc:docMk/>
          <pc:sldMk cId="4038042272" sldId="258"/>
        </pc:sldMkLst>
        <pc:graphicFrameChg chg="modGraphic">
          <ac:chgData name="Michelle Powell" userId="da5e6b4a6d11fd94" providerId="LiveId" clId="{7DD5C518-7A64-49A1-8B53-3DDECCC8A8DF}" dt="2023-07-09T18:39:38.322" v="1452" actId="113"/>
          <ac:graphicFrameMkLst>
            <pc:docMk/>
            <pc:sldMk cId="4038042272" sldId="258"/>
            <ac:graphicFrameMk id="3" creationId="{C5B0CF2A-F3F6-0888-A936-8424959D313A}"/>
          </ac:graphicFrameMkLst>
        </pc:graphicFrameChg>
      </pc:sldChg>
      <pc:sldChg chg="modSp mod">
        <pc:chgData name="Michelle Powell" userId="da5e6b4a6d11fd94" providerId="LiveId" clId="{7DD5C518-7A64-49A1-8B53-3DDECCC8A8DF}" dt="2023-07-09T19:21:03.496" v="1589" actId="20577"/>
        <pc:sldMkLst>
          <pc:docMk/>
          <pc:sldMk cId="104117920" sldId="259"/>
        </pc:sldMkLst>
        <pc:spChg chg="mod">
          <ac:chgData name="Michelle Powell" userId="da5e6b4a6d11fd94" providerId="LiveId" clId="{7DD5C518-7A64-49A1-8B53-3DDECCC8A8DF}" dt="2023-07-09T19:21:03.496" v="1589" actId="20577"/>
          <ac:spMkLst>
            <pc:docMk/>
            <pc:sldMk cId="104117920" sldId="259"/>
            <ac:spMk id="15" creationId="{66593E9D-D3CA-B7E1-27D3-53EEB5A2DF04}"/>
          </ac:spMkLst>
        </pc:spChg>
        <pc:spChg chg="mod">
          <ac:chgData name="Michelle Powell" userId="da5e6b4a6d11fd94" providerId="LiveId" clId="{7DD5C518-7A64-49A1-8B53-3DDECCC8A8DF}" dt="2023-07-09T19:11:35.730" v="1546" actId="404"/>
          <ac:spMkLst>
            <pc:docMk/>
            <pc:sldMk cId="104117920" sldId="259"/>
            <ac:spMk id="16" creationId="{19643495-C7D5-D954-EDFE-B09B4BF22D78}"/>
          </ac:spMkLst>
        </pc:spChg>
        <pc:spChg chg="mod">
          <ac:chgData name="Michelle Powell" userId="da5e6b4a6d11fd94" providerId="LiveId" clId="{7DD5C518-7A64-49A1-8B53-3DDECCC8A8DF}" dt="2023-07-09T19:11:31.669" v="1545" actId="404"/>
          <ac:spMkLst>
            <pc:docMk/>
            <pc:sldMk cId="104117920" sldId="259"/>
            <ac:spMk id="25" creationId="{F9AB4AC8-9F44-EF39-1977-99AC78E4D5FE}"/>
          </ac:spMkLst>
        </pc:spChg>
        <pc:spChg chg="mod">
          <ac:chgData name="Michelle Powell" userId="da5e6b4a6d11fd94" providerId="LiveId" clId="{7DD5C518-7A64-49A1-8B53-3DDECCC8A8DF}" dt="2023-07-09T19:12:00.174" v="1550" actId="1076"/>
          <ac:spMkLst>
            <pc:docMk/>
            <pc:sldMk cId="104117920" sldId="259"/>
            <ac:spMk id="29" creationId="{31763102-815C-1418-DDF8-9CCA48C1E9A8}"/>
          </ac:spMkLst>
        </pc:spChg>
        <pc:graphicFrameChg chg="modGraphic">
          <ac:chgData name="Michelle Powell" userId="da5e6b4a6d11fd94" providerId="LiveId" clId="{7DD5C518-7A64-49A1-8B53-3DDECCC8A8DF}" dt="2023-07-09T18:39:09.372" v="1445" actId="113"/>
          <ac:graphicFrameMkLst>
            <pc:docMk/>
            <pc:sldMk cId="104117920" sldId="259"/>
            <ac:graphicFrameMk id="3" creationId="{C5B0CF2A-F3F6-0888-A936-8424959D313A}"/>
          </ac:graphicFrameMkLst>
        </pc:graphicFrameChg>
      </pc:sldChg>
      <pc:sldChg chg="addSp delSp modSp mod">
        <pc:chgData name="Michelle Powell" userId="da5e6b4a6d11fd94" providerId="LiveId" clId="{7DD5C518-7A64-49A1-8B53-3DDECCC8A8DF}" dt="2023-07-09T19:24:29.733" v="1614" actId="1076"/>
        <pc:sldMkLst>
          <pc:docMk/>
          <pc:sldMk cId="1863207395" sldId="260"/>
        </pc:sldMkLst>
        <pc:spChg chg="mod ord">
          <ac:chgData name="Michelle Powell" userId="da5e6b4a6d11fd94" providerId="LiveId" clId="{7DD5C518-7A64-49A1-8B53-3DDECCC8A8DF}" dt="2023-07-09T18:45:35.471" v="1463" actId="1076"/>
          <ac:spMkLst>
            <pc:docMk/>
            <pc:sldMk cId="1863207395" sldId="260"/>
            <ac:spMk id="12" creationId="{7D5E3487-F489-CE8A-BD99-1E829BCD01B8}"/>
          </ac:spMkLst>
        </pc:spChg>
        <pc:spChg chg="mod ord">
          <ac:chgData name="Michelle Powell" userId="da5e6b4a6d11fd94" providerId="LiveId" clId="{7DD5C518-7A64-49A1-8B53-3DDECCC8A8DF}" dt="2023-07-09T18:46:34.037" v="1472" actId="1076"/>
          <ac:spMkLst>
            <pc:docMk/>
            <pc:sldMk cId="1863207395" sldId="260"/>
            <ac:spMk id="21" creationId="{CEFC177E-AF42-C81E-6470-E8AE67B0B5D6}"/>
          </ac:spMkLst>
        </pc:spChg>
        <pc:spChg chg="mod ord">
          <ac:chgData name="Michelle Powell" userId="da5e6b4a6d11fd94" providerId="LiveId" clId="{7DD5C518-7A64-49A1-8B53-3DDECCC8A8DF}" dt="2023-07-09T18:45:49.344" v="1466" actId="1076"/>
          <ac:spMkLst>
            <pc:docMk/>
            <pc:sldMk cId="1863207395" sldId="260"/>
            <ac:spMk id="23" creationId="{123C0236-86E9-9F76-1688-60AEEC0EF12E}"/>
          </ac:spMkLst>
        </pc:spChg>
        <pc:spChg chg="mod ord">
          <ac:chgData name="Michelle Powell" userId="da5e6b4a6d11fd94" providerId="LiveId" clId="{7DD5C518-7A64-49A1-8B53-3DDECCC8A8DF}" dt="2023-07-09T18:46:09.774" v="1469" actId="1076"/>
          <ac:spMkLst>
            <pc:docMk/>
            <pc:sldMk cId="1863207395" sldId="260"/>
            <ac:spMk id="25" creationId="{F9AB4AC8-9F44-EF39-1977-99AC78E4D5FE}"/>
          </ac:spMkLst>
        </pc:spChg>
        <pc:spChg chg="mod">
          <ac:chgData name="Michelle Powell" userId="da5e6b4a6d11fd94" providerId="LiveId" clId="{7DD5C518-7A64-49A1-8B53-3DDECCC8A8DF}" dt="2023-07-09T19:24:16.121" v="1611" actId="1076"/>
          <ac:spMkLst>
            <pc:docMk/>
            <pc:sldMk cId="1863207395" sldId="260"/>
            <ac:spMk id="32" creationId="{18C09082-24CA-75B1-9C78-068C4B94DB90}"/>
          </ac:spMkLst>
        </pc:spChg>
        <pc:spChg chg="mod">
          <ac:chgData name="Michelle Powell" userId="da5e6b4a6d11fd94" providerId="LiveId" clId="{7DD5C518-7A64-49A1-8B53-3DDECCC8A8DF}" dt="2023-07-09T18:48:13.875" v="1483" actId="1076"/>
          <ac:spMkLst>
            <pc:docMk/>
            <pc:sldMk cId="1863207395" sldId="260"/>
            <ac:spMk id="39" creationId="{8F2F5BB5-C373-EFFA-D5FF-43740F87E38F}"/>
          </ac:spMkLst>
        </pc:spChg>
        <pc:spChg chg="mod">
          <ac:chgData name="Michelle Powell" userId="da5e6b4a6d11fd94" providerId="LiveId" clId="{7DD5C518-7A64-49A1-8B53-3DDECCC8A8DF}" dt="2023-07-09T18:49:49.373" v="1494" actId="1076"/>
          <ac:spMkLst>
            <pc:docMk/>
            <pc:sldMk cId="1863207395" sldId="260"/>
            <ac:spMk id="42" creationId="{051307E3-2C70-DDC2-99D4-70037A3B80B2}"/>
          </ac:spMkLst>
        </pc:spChg>
        <pc:spChg chg="mod">
          <ac:chgData name="Michelle Powell" userId="da5e6b4a6d11fd94" providerId="LiveId" clId="{7DD5C518-7A64-49A1-8B53-3DDECCC8A8DF}" dt="2023-07-09T18:50:28.484" v="1497" actId="164"/>
          <ac:spMkLst>
            <pc:docMk/>
            <pc:sldMk cId="1863207395" sldId="260"/>
            <ac:spMk id="46" creationId="{93AA1D87-0D08-A8C3-2F4C-2BA6C0234224}"/>
          </ac:spMkLst>
        </pc:spChg>
        <pc:grpChg chg="add mod">
          <ac:chgData name="Michelle Powell" userId="da5e6b4a6d11fd94" providerId="LiveId" clId="{7DD5C518-7A64-49A1-8B53-3DDECCC8A8DF}" dt="2023-07-09T18:49:49.373" v="1494" actId="1076"/>
          <ac:grpSpMkLst>
            <pc:docMk/>
            <pc:sldMk cId="1863207395" sldId="260"/>
            <ac:grpSpMk id="2" creationId="{12D6E4B9-6E59-5D20-C734-C71AC9DA26BF}"/>
          </ac:grpSpMkLst>
        </pc:grpChg>
        <pc:grpChg chg="add mod">
          <ac:chgData name="Michelle Powell" userId="da5e6b4a6d11fd94" providerId="LiveId" clId="{7DD5C518-7A64-49A1-8B53-3DDECCC8A8DF}" dt="2023-07-09T18:52:11.564" v="1505" actId="1076"/>
          <ac:grpSpMkLst>
            <pc:docMk/>
            <pc:sldMk cId="1863207395" sldId="260"/>
            <ac:grpSpMk id="5" creationId="{6270A721-166E-EEE2-297B-73449AB1F649}"/>
          </ac:grpSpMkLst>
        </pc:grpChg>
        <pc:grpChg chg="mod">
          <ac:chgData name="Michelle Powell" userId="da5e6b4a6d11fd94" providerId="LiveId" clId="{7DD5C518-7A64-49A1-8B53-3DDECCC8A8DF}" dt="2023-07-09T18:50:28.484" v="1497" actId="164"/>
          <ac:grpSpMkLst>
            <pc:docMk/>
            <pc:sldMk cId="1863207395" sldId="260"/>
            <ac:grpSpMk id="26" creationId="{026F39D9-7425-03B2-9CEC-4958AE42B9B3}"/>
          </ac:grpSpMkLst>
        </pc:grpChg>
        <pc:graphicFrameChg chg="mod modGraphic">
          <ac:chgData name="Michelle Powell" userId="da5e6b4a6d11fd94" providerId="LiveId" clId="{7DD5C518-7A64-49A1-8B53-3DDECCC8A8DF}" dt="2023-07-09T19:24:16.121" v="1611" actId="1076"/>
          <ac:graphicFrameMkLst>
            <pc:docMk/>
            <pc:sldMk cId="1863207395" sldId="260"/>
            <ac:graphicFrameMk id="6" creationId="{91F5F957-8145-5E23-56C7-646BB4CBFB5D}"/>
          </ac:graphicFrameMkLst>
        </pc:graphicFrameChg>
        <pc:picChg chg="add del mod">
          <ac:chgData name="Michelle Powell" userId="da5e6b4a6d11fd94" providerId="LiveId" clId="{7DD5C518-7A64-49A1-8B53-3DDECCC8A8DF}" dt="2023-07-09T19:00:04.953" v="1512" actId="478"/>
          <ac:picMkLst>
            <pc:docMk/>
            <pc:sldMk cId="1863207395" sldId="260"/>
            <ac:picMk id="10" creationId="{62D004D1-BD5C-1C13-C788-5CA8896D2180}"/>
          </ac:picMkLst>
        </pc:picChg>
        <pc:picChg chg="add mod ord">
          <ac:chgData name="Michelle Powell" userId="da5e6b4a6d11fd94" providerId="LiveId" clId="{7DD5C518-7A64-49A1-8B53-3DDECCC8A8DF}" dt="2023-07-09T19:24:16.121" v="1611" actId="1076"/>
          <ac:picMkLst>
            <pc:docMk/>
            <pc:sldMk cId="1863207395" sldId="260"/>
            <ac:picMk id="14" creationId="{22A53FF2-D606-F835-BCBF-A882363AE070}"/>
          </ac:picMkLst>
        </pc:picChg>
        <pc:picChg chg="mod">
          <ac:chgData name="Michelle Powell" userId="da5e6b4a6d11fd94" providerId="LiveId" clId="{7DD5C518-7A64-49A1-8B53-3DDECCC8A8DF}" dt="2023-07-09T18:48:19.828" v="1484" actId="1076"/>
          <ac:picMkLst>
            <pc:docMk/>
            <pc:sldMk cId="1863207395" sldId="260"/>
            <ac:picMk id="15" creationId="{8D895ACA-E193-BF11-2295-F844FB4A868B}"/>
          </ac:picMkLst>
        </pc:picChg>
        <pc:picChg chg="add mod ord">
          <ac:chgData name="Michelle Powell" userId="da5e6b4a6d11fd94" providerId="LiveId" clId="{7DD5C518-7A64-49A1-8B53-3DDECCC8A8DF}" dt="2023-07-09T19:10:31.436" v="1540" actId="1076"/>
          <ac:picMkLst>
            <pc:docMk/>
            <pc:sldMk cId="1863207395" sldId="260"/>
            <ac:picMk id="16" creationId="{13F903C0-7A11-85D5-601F-E623234486C6}"/>
          </ac:picMkLst>
        </pc:picChg>
        <pc:picChg chg="del mod">
          <ac:chgData name="Michelle Powell" userId="da5e6b4a6d11fd94" providerId="LiveId" clId="{7DD5C518-7A64-49A1-8B53-3DDECCC8A8DF}" dt="2023-07-09T19:05:22.115" v="1519" actId="478"/>
          <ac:picMkLst>
            <pc:docMk/>
            <pc:sldMk cId="1863207395" sldId="260"/>
            <ac:picMk id="30" creationId="{CFE169A7-35E5-1080-4848-8DB8711A31A2}"/>
          </ac:picMkLst>
        </pc:picChg>
        <pc:picChg chg="mod ord">
          <ac:chgData name="Michelle Powell" userId="da5e6b4a6d11fd94" providerId="LiveId" clId="{7DD5C518-7A64-49A1-8B53-3DDECCC8A8DF}" dt="2023-07-09T19:10:21.528" v="1539" actId="1076"/>
          <ac:picMkLst>
            <pc:docMk/>
            <pc:sldMk cId="1863207395" sldId="260"/>
            <ac:picMk id="40" creationId="{FA782207-D412-66AC-EA40-BBD03FDC6708}"/>
          </ac:picMkLst>
        </pc:picChg>
        <pc:picChg chg="mod">
          <ac:chgData name="Michelle Powell" userId="da5e6b4a6d11fd94" providerId="LiveId" clId="{7DD5C518-7A64-49A1-8B53-3DDECCC8A8DF}" dt="2023-07-09T19:10:14.455" v="1538" actId="1076"/>
          <ac:picMkLst>
            <pc:docMk/>
            <pc:sldMk cId="1863207395" sldId="260"/>
            <ac:picMk id="41" creationId="{7AF6D50E-C753-33EC-28AE-BF4768A2936F}"/>
          </ac:picMkLst>
        </pc:picChg>
        <pc:picChg chg="mod">
          <ac:chgData name="Michelle Powell" userId="da5e6b4a6d11fd94" providerId="LiveId" clId="{7DD5C518-7A64-49A1-8B53-3DDECCC8A8DF}" dt="2023-07-09T19:24:29.733" v="1614" actId="1076"/>
          <ac:picMkLst>
            <pc:docMk/>
            <pc:sldMk cId="1863207395" sldId="260"/>
            <ac:picMk id="3074" creationId="{9BCE3F7D-2C31-62C2-1924-F466EF9E5FA9}"/>
          </ac:picMkLst>
        </pc:picChg>
        <pc:picChg chg="mod">
          <ac:chgData name="Michelle Powell" userId="da5e6b4a6d11fd94" providerId="LiveId" clId="{7DD5C518-7A64-49A1-8B53-3DDECCC8A8DF}" dt="2023-07-09T18:49:49.373" v="1494" actId="1076"/>
          <ac:picMkLst>
            <pc:docMk/>
            <pc:sldMk cId="1863207395" sldId="260"/>
            <ac:picMk id="3076" creationId="{382C95DB-8DFE-AE42-6482-A39531075664}"/>
          </ac:picMkLst>
        </pc:picChg>
      </pc:sldChg>
      <pc:sldChg chg="modSp mod">
        <pc:chgData name="Michelle Powell" userId="da5e6b4a6d11fd94" providerId="LiveId" clId="{7DD5C518-7A64-49A1-8B53-3DDECCC8A8DF}" dt="2023-07-09T19:25:07.522" v="1617" actId="14100"/>
        <pc:sldMkLst>
          <pc:docMk/>
          <pc:sldMk cId="948030855" sldId="261"/>
        </pc:sldMkLst>
        <pc:graphicFrameChg chg="mod modGraphic">
          <ac:chgData name="Michelle Powell" userId="da5e6b4a6d11fd94" providerId="LiveId" clId="{7DD5C518-7A64-49A1-8B53-3DDECCC8A8DF}" dt="2023-07-09T19:25:07.522" v="1617" actId="14100"/>
          <ac:graphicFrameMkLst>
            <pc:docMk/>
            <pc:sldMk cId="948030855" sldId="261"/>
            <ac:graphicFrameMk id="2" creationId="{D431AF8B-9D02-D367-3037-ED0E8A81DC3D}"/>
          </ac:graphicFrameMkLst>
        </pc:graphicFrameChg>
        <pc:graphicFrameChg chg="modGraphic">
          <ac:chgData name="Michelle Powell" userId="da5e6b4a6d11fd94" providerId="LiveId" clId="{7DD5C518-7A64-49A1-8B53-3DDECCC8A8DF}" dt="2023-07-09T19:06:51.968" v="1523" actId="20577"/>
          <ac:graphicFrameMkLst>
            <pc:docMk/>
            <pc:sldMk cId="948030855" sldId="261"/>
            <ac:graphicFrameMk id="3" creationId="{C5B0CF2A-F3F6-0888-A936-8424959D313A}"/>
          </ac:graphicFrameMkLst>
        </pc:graphicFrameChg>
        <pc:graphicFrameChg chg="modGraphic">
          <ac:chgData name="Michelle Powell" userId="da5e6b4a6d11fd94" providerId="LiveId" clId="{7DD5C518-7A64-49A1-8B53-3DDECCC8A8DF}" dt="2023-07-09T19:16:49.935" v="1575" actId="20577"/>
          <ac:graphicFrameMkLst>
            <pc:docMk/>
            <pc:sldMk cId="948030855" sldId="261"/>
            <ac:graphicFrameMk id="4" creationId="{BFBFF945-9FE5-B9CF-496F-22B18780ED4F}"/>
          </ac:graphicFrameMkLst>
        </pc:graphicFrameChg>
        <pc:graphicFrameChg chg="mod">
          <ac:chgData name="Michelle Powell" userId="da5e6b4a6d11fd94" providerId="LiveId" clId="{7DD5C518-7A64-49A1-8B53-3DDECCC8A8DF}" dt="2023-07-09T18:27:43.553" v="828" actId="1076"/>
          <ac:graphicFrameMkLst>
            <pc:docMk/>
            <pc:sldMk cId="948030855" sldId="261"/>
            <ac:graphicFrameMk id="5" creationId="{21ADBD7A-BA23-BBF0-4219-54D1E32CBB46}"/>
          </ac:graphicFrameMkLst>
        </pc:graphicFrameChg>
        <pc:graphicFrameChg chg="mod modGraphic">
          <ac:chgData name="Michelle Powell" userId="da5e6b4a6d11fd94" providerId="LiveId" clId="{7DD5C518-7A64-49A1-8B53-3DDECCC8A8DF}" dt="2023-07-09T19:16:41.407" v="1572" actId="20577"/>
          <ac:graphicFrameMkLst>
            <pc:docMk/>
            <pc:sldMk cId="948030855" sldId="261"/>
            <ac:graphicFrameMk id="6" creationId="{91F5F957-8145-5E23-56C7-646BB4CBFB5D}"/>
          </ac:graphicFrameMkLst>
        </pc:graphicFrameChg>
        <pc:graphicFrameChg chg="modGraphic">
          <ac:chgData name="Michelle Powell" userId="da5e6b4a6d11fd94" providerId="LiveId" clId="{7DD5C518-7A64-49A1-8B53-3DDECCC8A8DF}" dt="2023-07-09T19:17:22.484" v="1581" actId="20577"/>
          <ac:graphicFrameMkLst>
            <pc:docMk/>
            <pc:sldMk cId="948030855" sldId="261"/>
            <ac:graphicFrameMk id="34" creationId="{5F9BEE5B-AF38-2657-1DC4-16F395CF9C62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067466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290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811632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321304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284375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24/07/2023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28394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24/07/2023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84892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24/07/2023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556968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24/07/2023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646602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24/07/2023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832062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24/07/2023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7597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B6900-1B45-4D6F-9212-0024472E8C17}" type="datetimeFigureOut">
              <a:rPr lang="en-GB" smtClean="0"/>
              <a:pPr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836537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3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BFBFF945-9FE5-B9CF-496F-22B18780ED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85998711"/>
              </p:ext>
            </p:extLst>
          </p:nvPr>
        </p:nvGraphicFramePr>
        <p:xfrm>
          <a:off x="200562" y="234536"/>
          <a:ext cx="9486983" cy="440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86983">
                  <a:extLst>
                    <a:ext uri="{9D8B030D-6E8A-4147-A177-3AD203B41FA5}">
                      <a16:colId xmlns="" xmlns:a16="http://schemas.microsoft.com/office/drawing/2014/main" val="2710076906"/>
                    </a:ext>
                  </a:extLst>
                </a:gridCol>
              </a:tblGrid>
              <a:tr h="272415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Rotherhithe Primary - Year 1 – </a:t>
                      </a:r>
                      <a:r>
                        <a:rPr lang="en-GB" sz="2400" b="1" i="1" dirty="0" smtClean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toys</a:t>
                      </a:r>
                      <a:r>
                        <a:rPr lang="en-GB" sz="2400" b="1" i="1" baseline="0" dirty="0" smtClean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 now and then</a:t>
                      </a:r>
                      <a:endParaRPr lang="en-GB" sz="2400" b="1" i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marL="74295" marR="74295" marT="37148" marB="37148" anchor="ctr">
                    <a:lnL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39550755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="" xmlns:a16="http://schemas.microsoft.com/office/drawing/2014/main" id="{21ADBD7A-BA23-BBF0-4219-54D1E32CBB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91567726"/>
              </p:ext>
            </p:extLst>
          </p:nvPr>
        </p:nvGraphicFramePr>
        <p:xfrm>
          <a:off x="184865" y="792665"/>
          <a:ext cx="2695354" cy="1611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5354">
                  <a:extLst>
                    <a:ext uri="{9D8B030D-6E8A-4147-A177-3AD203B41FA5}">
                      <a16:colId xmlns="" xmlns:a16="http://schemas.microsoft.com/office/drawing/2014/main" val="4007857086"/>
                    </a:ext>
                  </a:extLst>
                </a:gridCol>
              </a:tblGrid>
              <a:tr h="23301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FFFF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What I should already know</a:t>
                      </a: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="" xmlns:a16="http://schemas.microsoft.com/office/drawing/2014/main" val="2976555512"/>
                  </a:ext>
                </a:extLst>
              </a:tr>
              <a:tr h="115400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To know there are different types of toys that move in different ways.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To understand which toys I played with as a baby and a toddler.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="" xmlns:a16="http://schemas.microsoft.com/office/drawing/2014/main" val="275572808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91F5F957-8145-5E23-56C7-646BB4CBFB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45424573"/>
              </p:ext>
            </p:extLst>
          </p:nvPr>
        </p:nvGraphicFramePr>
        <p:xfrm>
          <a:off x="2984420" y="792666"/>
          <a:ext cx="3842944" cy="172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2944">
                  <a:extLst>
                    <a:ext uri="{9D8B030D-6E8A-4147-A177-3AD203B41FA5}">
                      <a16:colId xmlns="" xmlns:a16="http://schemas.microsoft.com/office/drawing/2014/main" val="259301043"/>
                    </a:ext>
                  </a:extLst>
                </a:gridCol>
              </a:tblGrid>
              <a:tr h="264481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What will I learn in this unit?</a:t>
                      </a:r>
                    </a:p>
                  </a:txBody>
                  <a:tcPr marL="74295" marR="74295" marT="37148" marB="37148"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72A07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34064454"/>
                  </a:ext>
                </a:extLst>
              </a:tr>
              <a:tr h="1441504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To know how long toys have existed.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en-GB" sz="1400" b="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What toys were</a:t>
                      </a:r>
                      <a:r>
                        <a:rPr lang="en-GB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made of in the past.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en-GB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What toys were played with in the past.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en-GB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What modern toys are made from.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en-GB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How modern toys are different to the past.</a:t>
                      </a:r>
                    </a:p>
                  </a:txBody>
                  <a:tcPr marL="74295" marR="74295" marT="37148" marB="37148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7015756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="" xmlns:a16="http://schemas.microsoft.com/office/drawing/2014/main" id="{516BB928-B930-988D-F84C-BCB191A682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99271214"/>
              </p:ext>
            </p:extLst>
          </p:nvPr>
        </p:nvGraphicFramePr>
        <p:xfrm>
          <a:off x="6931564" y="751457"/>
          <a:ext cx="2752136" cy="7734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2136">
                  <a:extLst>
                    <a:ext uri="{9D8B030D-6E8A-4147-A177-3AD203B41FA5}">
                      <a16:colId xmlns="" xmlns:a16="http://schemas.microsoft.com/office/drawing/2014/main" val="259301043"/>
                    </a:ext>
                  </a:extLst>
                </a:gridCol>
              </a:tblGrid>
              <a:tr h="2724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FFFF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What I will learn next</a:t>
                      </a:r>
                    </a:p>
                  </a:txBody>
                  <a:tcPr marL="74295" marR="74295" marT="37148" marB="37148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34064454"/>
                  </a:ext>
                </a:extLst>
              </a:tr>
              <a:tr h="336382"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Local history- 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Surrey portal of Rotherhithe tunnel </a:t>
                      </a:r>
                      <a:endParaRPr lang="en-GB" sz="11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="" xmlns:a16="http://schemas.microsoft.com/office/drawing/2014/main" val="1870157560"/>
                  </a:ext>
                </a:extLst>
              </a:tr>
            </a:tbl>
          </a:graphicData>
        </a:graphic>
      </p:graphicFrame>
      <p:graphicFrame>
        <p:nvGraphicFramePr>
          <p:cNvPr id="3" name="Table 7">
            <a:extLst>
              <a:ext uri="{FF2B5EF4-FFF2-40B4-BE49-F238E27FC236}">
                <a16:creationId xmlns="" xmlns:a16="http://schemas.microsoft.com/office/drawing/2014/main" id="{C5B0CF2A-F3F6-0888-A936-8424959D31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22366608"/>
              </p:ext>
            </p:extLst>
          </p:nvPr>
        </p:nvGraphicFramePr>
        <p:xfrm>
          <a:off x="6920906" y="1827261"/>
          <a:ext cx="2828026" cy="46835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6147">
                  <a:extLst>
                    <a:ext uri="{9D8B030D-6E8A-4147-A177-3AD203B41FA5}">
                      <a16:colId xmlns="" xmlns:a16="http://schemas.microsoft.com/office/drawing/2014/main" val="2563406102"/>
                    </a:ext>
                  </a:extLst>
                </a:gridCol>
                <a:gridCol w="1611879">
                  <a:extLst>
                    <a:ext uri="{9D8B030D-6E8A-4147-A177-3AD203B41FA5}">
                      <a16:colId xmlns="" xmlns:a16="http://schemas.microsoft.com/office/drawing/2014/main" val="2125979668"/>
                    </a:ext>
                  </a:extLst>
                </a:gridCol>
              </a:tblGrid>
              <a:tr h="28966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kern="1200" dirty="0">
                          <a:solidFill>
                            <a:srgbClr val="FFFF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  <a:cs typeface="+mn-cs"/>
                        </a:rPr>
                        <a:t>Key Words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23971014"/>
                  </a:ext>
                </a:extLst>
              </a:tr>
              <a:tr h="595553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000" b="1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20th century</a:t>
                      </a:r>
                      <a:endParaRPr lang="en-US" sz="1000" b="1" dirty="0">
                        <a:solidFill>
                          <a:srgbClr val="FF0000"/>
                        </a:solidFill>
                        <a:latin typeface="Century Gothic" pitchFamily="34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dirty="0" smtClean="0">
                          <a:latin typeface="Century Gothic" pitchFamily="34" charset="0"/>
                        </a:rPr>
                        <a:t>20th century The 20th century was 1900-1999.</a:t>
                      </a:r>
                      <a:endParaRPr lang="en-US" sz="90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630067645"/>
                  </a:ext>
                </a:extLst>
              </a:tr>
              <a:tr h="595553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000" b="1" dirty="0" smtClean="0">
                          <a:solidFill>
                            <a:srgbClr val="FF0000"/>
                          </a:solidFill>
                          <a:latin typeface="Century Gothic" pitchFamily="34" charset="0"/>
                          <a:ea typeface="Chelsea Market" panose="02000000000000000000" pitchFamily="2" charset="0"/>
                        </a:rPr>
                        <a:t>21</a:t>
                      </a:r>
                      <a:r>
                        <a:rPr lang="en-US" sz="1000" b="1" baseline="30000" dirty="0" smtClean="0">
                          <a:solidFill>
                            <a:srgbClr val="FF0000"/>
                          </a:solidFill>
                          <a:latin typeface="Century Gothic" pitchFamily="34" charset="0"/>
                          <a:ea typeface="Chelsea Market" panose="02000000000000000000" pitchFamily="2" charset="0"/>
                        </a:rPr>
                        <a:t>st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latin typeface="Century Gothic" pitchFamily="34" charset="0"/>
                          <a:ea typeface="Chelsea Market" panose="02000000000000000000" pitchFamily="2" charset="0"/>
                        </a:rPr>
                        <a:t> century</a:t>
                      </a:r>
                      <a:endParaRPr lang="en-US" sz="1000" b="1" dirty="0">
                        <a:solidFill>
                          <a:srgbClr val="FF0000"/>
                        </a:solidFill>
                        <a:latin typeface="Century Gothic" pitchFamily="34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dirty="0" smtClean="0">
                          <a:latin typeface="Century Gothic" pitchFamily="34" charset="0"/>
                        </a:rPr>
                        <a:t>We are in the 21st century. It started in the year 2000 and will end in 2099.</a:t>
                      </a:r>
                      <a:r>
                        <a:rPr lang="en-US" sz="900" b="0" dirty="0" smtClean="0">
                          <a:latin typeface="Century Gothic" pitchFamily="34" charset="0"/>
                        </a:rPr>
                        <a:t>.</a:t>
                      </a:r>
                      <a:endParaRPr lang="en-US" sz="90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98872117"/>
                  </a:ext>
                </a:extLst>
              </a:tr>
              <a:tr h="470173"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rgbClr val="FF0000"/>
                          </a:solidFill>
                          <a:latin typeface="Century Gothic" pitchFamily="34" charset="0"/>
                          <a:ea typeface="Chelsea Market" panose="02000000000000000000" pitchFamily="2" charset="0"/>
                        </a:rPr>
                        <a:t>metal toys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endParaRPr lang="en-US" sz="1000" b="1" dirty="0">
                        <a:solidFill>
                          <a:srgbClr val="FF0000"/>
                        </a:solidFill>
                        <a:latin typeface="Century Gothic" pitchFamily="34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dirty="0" smtClean="0">
                          <a:latin typeface="Century Gothic" pitchFamily="34" charset="0"/>
                        </a:rPr>
                        <a:t>Toy soldiers and some spinning tops were made out of metal.</a:t>
                      </a:r>
                      <a:endParaRPr lang="en-US" sz="90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367939104"/>
                  </a:ext>
                </a:extLst>
              </a:tr>
              <a:tr h="595553"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rgbClr val="FF0000"/>
                          </a:solidFill>
                          <a:latin typeface="Century Gothic" pitchFamily="34" charset="0"/>
                          <a:ea typeface="Chelsea Market" panose="02000000000000000000" pitchFamily="2" charset="0"/>
                        </a:rPr>
                        <a:t>modern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endParaRPr lang="en-US" sz="1000" b="1" dirty="0">
                        <a:solidFill>
                          <a:srgbClr val="FF0000"/>
                        </a:solidFill>
                        <a:latin typeface="Century Gothic" pitchFamily="34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dirty="0" smtClean="0">
                          <a:latin typeface="Century Gothic" pitchFamily="34" charset="0"/>
                        </a:rPr>
                        <a:t>Things made now or recently.</a:t>
                      </a:r>
                      <a:endParaRPr lang="en-US" sz="90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761239337"/>
                  </a:ext>
                </a:extLst>
              </a:tr>
              <a:tr h="422401"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1000" b="1" dirty="0" smtClean="0">
                          <a:solidFill>
                            <a:srgbClr val="FF0000"/>
                          </a:solidFill>
                          <a:latin typeface="Century Gothic" pitchFamily="34" charset="0"/>
                          <a:ea typeface="Chelsea Market" panose="02000000000000000000" pitchFamily="2" charset="0"/>
                        </a:rPr>
                        <a:t>paper</a:t>
                      </a:r>
                      <a:r>
                        <a:rPr lang="en-GB" sz="1000" b="1" baseline="0" dirty="0" smtClean="0">
                          <a:solidFill>
                            <a:srgbClr val="FF0000"/>
                          </a:solidFill>
                          <a:latin typeface="Century Gothic" pitchFamily="34" charset="0"/>
                          <a:ea typeface="Chelsea Market" panose="02000000000000000000" pitchFamily="2" charset="0"/>
                        </a:rPr>
                        <a:t> toys</a:t>
                      </a:r>
                      <a:endParaRPr lang="en-US" sz="1000" b="1" dirty="0" smtClean="0">
                        <a:solidFill>
                          <a:srgbClr val="FF0000"/>
                        </a:solidFill>
                        <a:latin typeface="Century Gothic" pitchFamily="34" charset="0"/>
                        <a:ea typeface="Chelsea Market" panose="02000000000000000000" pitchFamily="2" charset="0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endParaRPr lang="en-US" sz="1000" b="1" dirty="0">
                        <a:solidFill>
                          <a:srgbClr val="FF0000"/>
                        </a:solidFill>
                        <a:latin typeface="Century Gothic" pitchFamily="34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dirty="0" smtClean="0">
                          <a:latin typeface="Century Gothic" pitchFamily="34" charset="0"/>
                        </a:rPr>
                        <a:t>Some toys, like paper windmills, were made out of paper.</a:t>
                      </a:r>
                      <a:endParaRPr lang="en-US" sz="90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534739201"/>
                  </a:ext>
                </a:extLst>
              </a:tr>
              <a:tr h="348611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00" b="1" dirty="0" smtClean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past</a:t>
                      </a:r>
                      <a:endParaRPr lang="en-US" sz="1000" b="1" dirty="0">
                        <a:solidFill>
                          <a:srgbClr val="FF0000"/>
                        </a:solidFill>
                        <a:latin typeface="Century Gothic" pitchFamily="34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dirty="0" smtClean="0">
                          <a:latin typeface="Century Gothic" pitchFamily="34" charset="0"/>
                        </a:rPr>
                        <a:t>Objects and things that happened before now.</a:t>
                      </a:r>
                      <a:endParaRPr lang="en-US" sz="90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913582009"/>
                  </a:ext>
                </a:extLst>
              </a:tr>
              <a:tr h="595553"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1000" b="1" dirty="0" smtClean="0">
                          <a:solidFill>
                            <a:srgbClr val="FF0000"/>
                          </a:solidFill>
                          <a:latin typeface="Century Gothic" pitchFamily="34" charset="0"/>
                          <a:ea typeface="Chelsea Market" panose="02000000000000000000" pitchFamily="2" charset="0"/>
                        </a:rPr>
                        <a:t>plastic</a:t>
                      </a:r>
                      <a:r>
                        <a:rPr lang="en-GB" sz="1000" b="1" baseline="0" dirty="0" smtClean="0">
                          <a:solidFill>
                            <a:srgbClr val="FF0000"/>
                          </a:solidFill>
                          <a:latin typeface="Century Gothic" pitchFamily="34" charset="0"/>
                          <a:ea typeface="Chelsea Market" panose="02000000000000000000" pitchFamily="2" charset="0"/>
                        </a:rPr>
                        <a:t> toys</a:t>
                      </a:r>
                      <a:endParaRPr lang="en-US" sz="1000" b="1" dirty="0" smtClean="0">
                        <a:solidFill>
                          <a:srgbClr val="FF0000"/>
                        </a:solidFill>
                        <a:latin typeface="Century Gothic" pitchFamily="34" charset="0"/>
                        <a:ea typeface="Chelsea Market" panose="02000000000000000000" pitchFamily="2" charset="0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endParaRPr lang="en-US" sz="1000" b="1" dirty="0">
                        <a:solidFill>
                          <a:srgbClr val="FF0000"/>
                        </a:solidFill>
                        <a:latin typeface="Century Gothic" pitchFamily="34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dirty="0" smtClean="0">
                          <a:latin typeface="Century Gothic" pitchFamily="34" charset="0"/>
                        </a:rPr>
                        <a:t>Most modern toys are made of plastic. </a:t>
                      </a:r>
                      <a:endParaRPr lang="en-US" sz="90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048934834"/>
                  </a:ext>
                </a:extLst>
              </a:tr>
              <a:tr h="595553"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rgbClr val="FF0000"/>
                          </a:solidFill>
                          <a:latin typeface="Century Gothic" pitchFamily="34" charset="0"/>
                          <a:ea typeface="Chelsea Market" panose="02000000000000000000" pitchFamily="2" charset="0"/>
                        </a:rPr>
                        <a:t>wooden toys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endParaRPr lang="en-US" sz="10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dirty="0" smtClean="0">
                          <a:latin typeface="Century Gothic" pitchFamily="34" charset="0"/>
                        </a:rPr>
                        <a:t>Boats, train sets and cup and ball were all made of wood</a:t>
                      </a:r>
                      <a:endParaRPr lang="en-US" sz="90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34">
            <a:extLst>
              <a:ext uri="{FF2B5EF4-FFF2-40B4-BE49-F238E27FC236}">
                <a16:creationId xmlns="" xmlns:a16="http://schemas.microsoft.com/office/drawing/2014/main" id="{C432512D-DEE2-6FB1-2E9C-0BEC44CC1D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63071338"/>
              </p:ext>
            </p:extLst>
          </p:nvPr>
        </p:nvGraphicFramePr>
        <p:xfrm>
          <a:off x="162768" y="5222848"/>
          <a:ext cx="6493212" cy="124396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64404">
                  <a:extLst>
                    <a:ext uri="{9D8B030D-6E8A-4147-A177-3AD203B41FA5}">
                      <a16:colId xmlns="" xmlns:a16="http://schemas.microsoft.com/office/drawing/2014/main" val="4123191111"/>
                    </a:ext>
                  </a:extLst>
                </a:gridCol>
                <a:gridCol w="2164404">
                  <a:extLst>
                    <a:ext uri="{9D8B030D-6E8A-4147-A177-3AD203B41FA5}">
                      <a16:colId xmlns="" xmlns:a16="http://schemas.microsoft.com/office/drawing/2014/main" val="2501104345"/>
                    </a:ext>
                  </a:extLst>
                </a:gridCol>
                <a:gridCol w="2164404">
                  <a:extLst>
                    <a:ext uri="{9D8B030D-6E8A-4147-A177-3AD203B41FA5}">
                      <a16:colId xmlns="" xmlns:a16="http://schemas.microsoft.com/office/drawing/2014/main" val="3173808009"/>
                    </a:ext>
                  </a:extLst>
                </a:gridCol>
              </a:tblGrid>
              <a:tr h="266234">
                <a:tc gridSpan="3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300" b="1" u="non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  <a:cs typeface="+mn-cs"/>
                        </a:rPr>
                        <a:t>TIMELINE</a:t>
                      </a:r>
                    </a:p>
                  </a:txBody>
                  <a:tcPr marL="74295" marR="74295" marT="37148" marB="37148"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61272233"/>
                  </a:ext>
                </a:extLst>
              </a:tr>
              <a:tr h="236445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19</a:t>
                      </a:r>
                      <a:r>
                        <a:rPr lang="en-GB" sz="1400" b="1" baseline="30000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th</a:t>
                      </a:r>
                      <a:r>
                        <a:rPr lang="en-GB" sz="1400" b="1" baseline="0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 century</a:t>
                      </a:r>
                      <a:endParaRPr lang="en-GB" sz="1400" b="1" dirty="0">
                        <a:solidFill>
                          <a:srgbClr val="FF0000"/>
                        </a:solidFill>
                        <a:latin typeface="Century Gothic" pitchFamily="34" charset="0"/>
                      </a:endParaRPr>
                    </a:p>
                  </a:txBody>
                  <a:tcPr marL="74295" marR="74295" marT="37148" marB="37148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400" b="1" kern="1200" dirty="0" smtClean="0">
                          <a:solidFill>
                            <a:srgbClr val="FF0000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20</a:t>
                      </a:r>
                      <a:r>
                        <a:rPr lang="en-GB" sz="1400" b="1" kern="1200" baseline="30000" dirty="0" smtClean="0">
                          <a:solidFill>
                            <a:srgbClr val="FF0000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GB" sz="1400" b="1" kern="1200" baseline="0" dirty="0" smtClean="0">
                          <a:solidFill>
                            <a:srgbClr val="FF0000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century</a:t>
                      </a:r>
                      <a:endParaRPr lang="en-US" sz="1400" b="1" kern="1200" dirty="0">
                        <a:solidFill>
                          <a:srgbClr val="FF0000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21</a:t>
                      </a:r>
                      <a:r>
                        <a:rPr lang="en-GB" sz="1400" b="1" baseline="30000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st</a:t>
                      </a:r>
                      <a:r>
                        <a:rPr lang="en-GB" sz="1400" b="1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 century</a:t>
                      </a:r>
                      <a:endParaRPr lang="en-GB" sz="1400" b="1" dirty="0">
                        <a:solidFill>
                          <a:srgbClr val="FF0000"/>
                        </a:solidFill>
                        <a:latin typeface="Century Gothic" pitchFamily="34" charset="0"/>
                      </a:endParaRPr>
                    </a:p>
                  </a:txBody>
                  <a:tcPr marL="74295" marR="74295" marT="37148" marB="37148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14831066"/>
                  </a:ext>
                </a:extLst>
              </a:tr>
              <a:tr h="581543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Century Gothic" pitchFamily="34" charset="0"/>
                        </a:rPr>
                        <a:t>Toys</a:t>
                      </a:r>
                      <a:r>
                        <a:rPr lang="en-US" sz="1000" dirty="0" smtClean="0">
                          <a:latin typeface="Century Gothic" pitchFamily="34" charset="0"/>
                        </a:rPr>
                        <a:t>: wooden dolls, wooden doll houses, tea sets, ball and cup, spinning top, toys soldiers, leather footballs.</a:t>
                      </a:r>
                      <a:endParaRPr lang="en-GB" sz="10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74295" marR="74295" marT="37148" marB="37148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Century Gothic" pitchFamily="34" charset="0"/>
                        </a:rPr>
                        <a:t>Toys</a:t>
                      </a:r>
                      <a:r>
                        <a:rPr lang="en-US" sz="1000" dirty="0" smtClean="0">
                          <a:latin typeface="Century Gothic" pitchFamily="34" charset="0"/>
                        </a:rPr>
                        <a:t>: teddy bears, Barbie dolls, Action Man, electronic toys, computers, games consoles.</a:t>
                      </a:r>
                      <a:endParaRPr lang="en-US" sz="1000" b="0" i="0" u="none" strike="noStrike" kern="1200" baseline="0" dirty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Century Gothic" pitchFamily="34" charset="0"/>
                        </a:rPr>
                        <a:t>Toys</a:t>
                      </a:r>
                      <a:r>
                        <a:rPr lang="en-US" sz="1000" dirty="0" smtClean="0">
                          <a:latin typeface="Century Gothic" pitchFamily="34" charset="0"/>
                        </a:rPr>
                        <a:t>: handheld games consoles, virtual reality.</a:t>
                      </a:r>
                      <a:endParaRPr lang="en-GB" sz="10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74295" marR="74295" marT="37148" marB="37148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29281315"/>
                  </a:ext>
                </a:extLst>
              </a:tr>
            </a:tbl>
          </a:graphicData>
        </a:graphic>
      </p:graphicFrame>
      <p:pic>
        <p:nvPicPr>
          <p:cNvPr id="15" name="Picture 14">
            <a:extLst>
              <a:ext uri="{FF2B5EF4-FFF2-40B4-BE49-F238E27FC236}">
                <a16:creationId xmlns="" xmlns:a16="http://schemas.microsoft.com/office/drawing/2014/main" id="{C91FC7CB-6A43-962A-1225-3313BE223CE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03390" y="1606530"/>
            <a:ext cx="2822769" cy="54158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1231" y="2637318"/>
            <a:ext cx="5679447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190854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42ab54c-3ccc-420f-9dec-d8557292fef6" xsi:nil="true"/>
    <lcf76f155ced4ddcb4097134ff3c332f xmlns="6f49690c-def7-4262-a2a7-c674cb9a0db9">
      <Terms xmlns="http://schemas.microsoft.com/office/infopath/2007/PartnerControls"/>
    </lcf76f155ced4ddcb4097134ff3c332f>
    <_Flow_SignoffStatus xmlns="6f49690c-def7-4262-a2a7-c674cb9a0db9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D9AA80867A9F45A260D426560E93F5" ma:contentTypeVersion="19" ma:contentTypeDescription="Create a new document." ma:contentTypeScope="" ma:versionID="2f2d041f7a1e53d003f8829a40fe3137">
  <xsd:schema xmlns:xsd="http://www.w3.org/2001/XMLSchema" xmlns:xs="http://www.w3.org/2001/XMLSchema" xmlns:p="http://schemas.microsoft.com/office/2006/metadata/properties" xmlns:ns2="6f49690c-def7-4262-a2a7-c674cb9a0db9" xmlns:ns3="54d3de96-1e39-49c4-81c1-27b5a60193ca" xmlns:ns4="b42ab54c-3ccc-420f-9dec-d8557292fef6" targetNamespace="http://schemas.microsoft.com/office/2006/metadata/properties" ma:root="true" ma:fieldsID="80241b08f1f78036f535c90b1a9edf75" ns2:_="" ns3:_="" ns4:_="">
    <xsd:import namespace="6f49690c-def7-4262-a2a7-c674cb9a0db9"/>
    <xsd:import namespace="54d3de96-1e39-49c4-81c1-27b5a60193ca"/>
    <xsd:import namespace="b42ab54c-3ccc-420f-9dec-d8557292fef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_Flow_SignoffStatu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49690c-def7-4262-a2a7-c674cb9a0d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2ee9a29-5d3b-47f4-bb28-73bb36778aa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4" nillable="true" ma:displayName="Sign-off status" ma:internalName="Sign_x002d_off_x0020_status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d3de96-1e39-49c4-81c1-27b5a60193c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2ab54c-3ccc-420f-9dec-d8557292fef6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6debb01f-d3d0-4d37-b937-29c69ee7f5be}" ma:internalName="TaxCatchAll" ma:showField="CatchAllData" ma:web="b42ab54c-3ccc-420f-9dec-d8557292fe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216259-654B-4239-965F-9F7CD48C5A6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3958B5B-1CEF-4AF3-BA62-A982056F8A2A}">
  <ds:schemaRefs>
    <ds:schemaRef ds:uri="http://schemas.microsoft.com/office/2006/metadata/properties"/>
    <ds:schemaRef ds:uri="http://schemas.microsoft.com/office/infopath/2007/PartnerControls"/>
    <ds:schemaRef ds:uri="b42ab54c-3ccc-420f-9dec-d8557292fef6"/>
    <ds:schemaRef ds:uri="6f49690c-def7-4262-a2a7-c674cb9a0db9"/>
  </ds:schemaRefs>
</ds:datastoreItem>
</file>

<file path=customXml/itemProps3.xml><?xml version="1.0" encoding="utf-8"?>
<ds:datastoreItem xmlns:ds="http://schemas.openxmlformats.org/officeDocument/2006/customXml" ds:itemID="{8799D39F-99E7-4BB7-9200-43309F7A7F0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896</TotalTime>
  <Words>268</Words>
  <Application>Microsoft Office PowerPoint</Application>
  <PresentationFormat>A4 Paper (210x297 mm)</PresentationFormat>
  <Paragraphs>36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weldon.f.amber@outlook.com</dc:creator>
  <cp:lastModifiedBy>Amber</cp:lastModifiedBy>
  <cp:revision>64</cp:revision>
  <dcterms:created xsi:type="dcterms:W3CDTF">2023-06-04T13:12:37Z</dcterms:created>
  <dcterms:modified xsi:type="dcterms:W3CDTF">2023-07-24T15:11:58Z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0x010100B8D9AA80867A9F45A260D426560E93F5</vt:lpwstr>
  </property>
</Properties>
</file>