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1388" y="-24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  <pc:spChg chg="mod">
          <ac:chgData name="Michelle Powell" userId="da5e6b4a6d11fd94" providerId="LiveId" clId="{7DD5C518-7A64-49A1-8B53-3DDECCC8A8DF}" dt="2023-07-09T19:08:58.711" v="1531" actId="1076"/>
          <ac:spMkLst>
            <pc:docMk/>
            <pc:sldMk cId="1645807505" sldId="256"/>
            <ac:spMk id="13" creationId="{758A0178-092B-F439-4EAD-0E825F27DE47}"/>
          </ac:spMkLst>
        </pc:spChg>
        <pc:spChg chg="mod">
          <ac:chgData name="Michelle Powell" userId="da5e6b4a6d11fd94" providerId="LiveId" clId="{7DD5C518-7A64-49A1-8B53-3DDECCC8A8DF}" dt="2023-07-09T19:19:48.339" v="1583" actId="20577"/>
          <ac:spMkLst>
            <pc:docMk/>
            <pc:sldMk cId="1645807505" sldId="256"/>
            <ac:spMk id="29" creationId="{31763102-815C-1418-DDF8-9CCA48C1E9A8}"/>
          </ac:spMkLst>
        </pc:spChg>
        <pc:grpChg chg="mod">
          <ac:chgData name="Michelle Powell" userId="da5e6b4a6d11fd94" providerId="LiveId" clId="{7DD5C518-7A64-49A1-8B53-3DDECCC8A8DF}" dt="2023-07-09T18:35:06.470" v="1414" actId="1076"/>
          <ac:grpSpMkLst>
            <pc:docMk/>
            <pc:sldMk cId="1645807505" sldId="256"/>
            <ac:grpSpMk id="2" creationId="{1EAA7603-045D-92C1-B54D-2CC68DDC208D}"/>
          </ac:grpSpMkLst>
        </pc:grpChg>
        <pc:graphicFrameChg chg="mod modGraphic">
          <ac:chgData name="Michelle Powell" userId="da5e6b4a6d11fd94" providerId="LiveId" clId="{7DD5C518-7A64-49A1-8B53-3DDECCC8A8DF}" dt="2023-07-09T18:38:22.075" v="1435" actId="113"/>
          <ac:graphicFrameMkLst>
            <pc:docMk/>
            <pc:sldMk cId="1645807505" sldId="256"/>
            <ac:graphicFrameMk id="3" creationId="{C5B0CF2A-F3F6-0888-A936-8424959D313A}"/>
          </ac:graphicFrameMkLst>
        </pc:graphicFrameChg>
        <pc:graphicFrameChg chg="modGraphic">
          <ac:chgData name="Michelle Powell" userId="da5e6b4a6d11fd94" providerId="LiveId" clId="{7DD5C518-7A64-49A1-8B53-3DDECCC8A8DF}" dt="2023-07-09T19:16:15.302" v="1566" actId="20577"/>
          <ac:graphicFrameMkLst>
            <pc:docMk/>
            <pc:sldMk cId="1645807505" sldId="256"/>
            <ac:graphicFrameMk id="7" creationId="{516BB928-B930-988D-F84C-BCB191A68279}"/>
          </ac:graphicFrameMkLst>
        </pc:graphicFrameChg>
        <pc:graphicFrameChg chg="mod modGraphic">
          <ac:chgData name="Michelle Powell" userId="da5e6b4a6d11fd94" providerId="LiveId" clId="{7DD5C518-7A64-49A1-8B53-3DDECCC8A8DF}" dt="2023-07-09T18:43:18.907" v="1458" actId="14100"/>
          <ac:graphicFrameMkLst>
            <pc:docMk/>
            <pc:sldMk cId="1645807505" sldId="256"/>
            <ac:graphicFrameMk id="34" creationId="{5F9BEE5B-AF38-2657-1DC4-16F395CF9C62}"/>
          </ac:graphicFrameMkLst>
        </pc:graphicFrameChg>
        <pc:picChg chg="mod">
          <ac:chgData name="Michelle Powell" userId="da5e6b4a6d11fd94" providerId="LiveId" clId="{7DD5C518-7A64-49A1-8B53-3DDECCC8A8DF}" dt="2023-07-09T18:35:06.470" v="1414" actId="1076"/>
          <ac:picMkLst>
            <pc:docMk/>
            <pc:sldMk cId="1645807505" sldId="256"/>
            <ac:picMk id="5122" creationId="{BEB545C2-68E8-1D06-5A7C-05F010A8F226}"/>
          </ac:picMkLst>
        </pc:picChg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  <pc:spChg chg="mod">
          <ac:chgData name="Michelle Powell" userId="da5e6b4a6d11fd94" providerId="LiveId" clId="{7DD5C518-7A64-49A1-8B53-3DDECCC8A8DF}" dt="2023-07-09T19:12:53.542" v="1555" actId="403"/>
          <ac:spMkLst>
            <pc:docMk/>
            <pc:sldMk cId="3190854378" sldId="257"/>
            <ac:spMk id="18" creationId="{4861B8E8-E411-5EDC-5BC9-87ED1600FFA5}"/>
          </ac:spMkLst>
        </pc:spChg>
        <pc:spChg chg="mod">
          <ac:chgData name="Michelle Powell" userId="da5e6b4a6d11fd94" providerId="LiveId" clId="{7DD5C518-7A64-49A1-8B53-3DDECCC8A8DF}" dt="2023-07-09T19:12:41.787" v="1552" actId="1076"/>
          <ac:spMkLst>
            <pc:docMk/>
            <pc:sldMk cId="3190854378" sldId="257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13:05.279" v="1556" actId="1076"/>
          <ac:spMkLst>
            <pc:docMk/>
            <pc:sldMk cId="3190854378" sldId="257"/>
            <ac:spMk id="29" creationId="{31763102-815C-1418-DDF8-9CCA48C1E9A8}"/>
          </ac:spMkLst>
        </pc:spChg>
        <pc:graphicFrameChg chg="mod modGraphic">
          <ac:chgData name="Michelle Powell" userId="da5e6b4a6d11fd94" providerId="LiveId" clId="{7DD5C518-7A64-49A1-8B53-3DDECCC8A8DF}" dt="2023-07-09T18:39:56.119" v="1456" actId="113"/>
          <ac:graphicFrameMkLst>
            <pc:docMk/>
            <pc:sldMk cId="3190854378" sldId="257"/>
            <ac:graphicFrameMk id="3" creationId="{C5B0CF2A-F3F6-0888-A936-8424959D313A}"/>
          </ac:graphicFrameMkLst>
        </pc:graphicFrameChg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  <pc:graphicFrameChg chg="modGraphic">
          <ac:chgData name="Michelle Powell" userId="da5e6b4a6d11fd94" providerId="LiveId" clId="{7DD5C518-7A64-49A1-8B53-3DDECCC8A8DF}" dt="2023-07-09T18:39:38.322" v="1452" actId="113"/>
          <ac:graphicFrameMkLst>
            <pc:docMk/>
            <pc:sldMk cId="4038042272" sldId="258"/>
            <ac:graphicFrameMk id="3" creationId="{C5B0CF2A-F3F6-0888-A936-8424959D313A}"/>
          </ac:graphicFrameMkLst>
        </pc:graphicFrameChg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  <pc:spChg chg="mod">
          <ac:chgData name="Michelle Powell" userId="da5e6b4a6d11fd94" providerId="LiveId" clId="{7DD5C518-7A64-49A1-8B53-3DDECCC8A8DF}" dt="2023-07-09T19:21:03.496" v="1589" actId="20577"/>
          <ac:spMkLst>
            <pc:docMk/>
            <pc:sldMk cId="104117920" sldId="259"/>
            <ac:spMk id="15" creationId="{66593E9D-D3CA-B7E1-27D3-53EEB5A2DF04}"/>
          </ac:spMkLst>
        </pc:spChg>
        <pc:spChg chg="mod">
          <ac:chgData name="Michelle Powell" userId="da5e6b4a6d11fd94" providerId="LiveId" clId="{7DD5C518-7A64-49A1-8B53-3DDECCC8A8DF}" dt="2023-07-09T19:11:35.730" v="1546" actId="404"/>
          <ac:spMkLst>
            <pc:docMk/>
            <pc:sldMk cId="104117920" sldId="259"/>
            <ac:spMk id="16" creationId="{19643495-C7D5-D954-EDFE-B09B4BF22D78}"/>
          </ac:spMkLst>
        </pc:spChg>
        <pc:spChg chg="mod">
          <ac:chgData name="Michelle Powell" userId="da5e6b4a6d11fd94" providerId="LiveId" clId="{7DD5C518-7A64-49A1-8B53-3DDECCC8A8DF}" dt="2023-07-09T19:11:31.669" v="1545" actId="404"/>
          <ac:spMkLst>
            <pc:docMk/>
            <pc:sldMk cId="104117920" sldId="259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12:00.174" v="1550" actId="1076"/>
          <ac:spMkLst>
            <pc:docMk/>
            <pc:sldMk cId="104117920" sldId="259"/>
            <ac:spMk id="29" creationId="{31763102-815C-1418-DDF8-9CCA48C1E9A8}"/>
          </ac:spMkLst>
        </pc:spChg>
        <pc:graphicFrameChg chg="modGraphic">
          <ac:chgData name="Michelle Powell" userId="da5e6b4a6d11fd94" providerId="LiveId" clId="{7DD5C518-7A64-49A1-8B53-3DDECCC8A8DF}" dt="2023-07-09T18:39:09.372" v="1445" actId="113"/>
          <ac:graphicFrameMkLst>
            <pc:docMk/>
            <pc:sldMk cId="104117920" sldId="259"/>
            <ac:graphicFrameMk id="3" creationId="{C5B0CF2A-F3F6-0888-A936-8424959D313A}"/>
          </ac:graphicFrameMkLst>
        </pc:graphicFrameChg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  <pc:spChg chg="mod ord">
          <ac:chgData name="Michelle Powell" userId="da5e6b4a6d11fd94" providerId="LiveId" clId="{7DD5C518-7A64-49A1-8B53-3DDECCC8A8DF}" dt="2023-07-09T18:45:35.471" v="1463" actId="1076"/>
          <ac:spMkLst>
            <pc:docMk/>
            <pc:sldMk cId="1863207395" sldId="260"/>
            <ac:spMk id="12" creationId="{7D5E3487-F489-CE8A-BD99-1E829BCD01B8}"/>
          </ac:spMkLst>
        </pc:spChg>
        <pc:spChg chg="mod ord">
          <ac:chgData name="Michelle Powell" userId="da5e6b4a6d11fd94" providerId="LiveId" clId="{7DD5C518-7A64-49A1-8B53-3DDECCC8A8DF}" dt="2023-07-09T18:46:34.037" v="1472" actId="1076"/>
          <ac:spMkLst>
            <pc:docMk/>
            <pc:sldMk cId="1863207395" sldId="260"/>
            <ac:spMk id="21" creationId="{CEFC177E-AF42-C81E-6470-E8AE67B0B5D6}"/>
          </ac:spMkLst>
        </pc:spChg>
        <pc:spChg chg="mod ord">
          <ac:chgData name="Michelle Powell" userId="da5e6b4a6d11fd94" providerId="LiveId" clId="{7DD5C518-7A64-49A1-8B53-3DDECCC8A8DF}" dt="2023-07-09T18:45:49.344" v="1466" actId="1076"/>
          <ac:spMkLst>
            <pc:docMk/>
            <pc:sldMk cId="1863207395" sldId="260"/>
            <ac:spMk id="23" creationId="{123C0236-86E9-9F76-1688-60AEEC0EF12E}"/>
          </ac:spMkLst>
        </pc:spChg>
        <pc:spChg chg="mod ord">
          <ac:chgData name="Michelle Powell" userId="da5e6b4a6d11fd94" providerId="LiveId" clId="{7DD5C518-7A64-49A1-8B53-3DDECCC8A8DF}" dt="2023-07-09T18:46:09.774" v="1469" actId="1076"/>
          <ac:spMkLst>
            <pc:docMk/>
            <pc:sldMk cId="1863207395" sldId="260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24:16.121" v="1611" actId="1076"/>
          <ac:spMkLst>
            <pc:docMk/>
            <pc:sldMk cId="1863207395" sldId="260"/>
            <ac:spMk id="32" creationId="{18C09082-24CA-75B1-9C78-068C4B94DB90}"/>
          </ac:spMkLst>
        </pc:spChg>
        <pc:spChg chg="mod">
          <ac:chgData name="Michelle Powell" userId="da5e6b4a6d11fd94" providerId="LiveId" clId="{7DD5C518-7A64-49A1-8B53-3DDECCC8A8DF}" dt="2023-07-09T18:48:13.875" v="1483" actId="1076"/>
          <ac:spMkLst>
            <pc:docMk/>
            <pc:sldMk cId="1863207395" sldId="260"/>
            <ac:spMk id="39" creationId="{8F2F5BB5-C373-EFFA-D5FF-43740F87E38F}"/>
          </ac:spMkLst>
        </pc:spChg>
        <pc:spChg chg="mod">
          <ac:chgData name="Michelle Powell" userId="da5e6b4a6d11fd94" providerId="LiveId" clId="{7DD5C518-7A64-49A1-8B53-3DDECCC8A8DF}" dt="2023-07-09T18:49:49.373" v="1494" actId="1076"/>
          <ac:spMkLst>
            <pc:docMk/>
            <pc:sldMk cId="1863207395" sldId="260"/>
            <ac:spMk id="42" creationId="{051307E3-2C70-DDC2-99D4-70037A3B80B2}"/>
          </ac:spMkLst>
        </pc:spChg>
        <pc:spChg chg="mod">
          <ac:chgData name="Michelle Powell" userId="da5e6b4a6d11fd94" providerId="LiveId" clId="{7DD5C518-7A64-49A1-8B53-3DDECCC8A8DF}" dt="2023-07-09T18:50:28.484" v="1497" actId="164"/>
          <ac:spMkLst>
            <pc:docMk/>
            <pc:sldMk cId="1863207395" sldId="260"/>
            <ac:spMk id="46" creationId="{93AA1D87-0D08-A8C3-2F4C-2BA6C0234224}"/>
          </ac:spMkLst>
        </pc:spChg>
        <pc:grpChg chg="add mod">
          <ac:chgData name="Michelle Powell" userId="da5e6b4a6d11fd94" providerId="LiveId" clId="{7DD5C518-7A64-49A1-8B53-3DDECCC8A8DF}" dt="2023-07-09T18:49:49.373" v="1494" actId="1076"/>
          <ac:grpSpMkLst>
            <pc:docMk/>
            <pc:sldMk cId="1863207395" sldId="260"/>
            <ac:grpSpMk id="2" creationId="{12D6E4B9-6E59-5D20-C734-C71AC9DA26BF}"/>
          </ac:grpSpMkLst>
        </pc:grpChg>
        <pc:grpChg chg="add mod">
          <ac:chgData name="Michelle Powell" userId="da5e6b4a6d11fd94" providerId="LiveId" clId="{7DD5C518-7A64-49A1-8B53-3DDECCC8A8DF}" dt="2023-07-09T18:52:11.564" v="1505" actId="1076"/>
          <ac:grpSpMkLst>
            <pc:docMk/>
            <pc:sldMk cId="1863207395" sldId="260"/>
            <ac:grpSpMk id="5" creationId="{6270A721-166E-EEE2-297B-73449AB1F649}"/>
          </ac:grpSpMkLst>
        </pc:grpChg>
        <pc:grpChg chg="mod">
          <ac:chgData name="Michelle Powell" userId="da5e6b4a6d11fd94" providerId="LiveId" clId="{7DD5C518-7A64-49A1-8B53-3DDECCC8A8DF}" dt="2023-07-09T18:50:28.484" v="1497" actId="164"/>
          <ac:grpSpMkLst>
            <pc:docMk/>
            <pc:sldMk cId="1863207395" sldId="260"/>
            <ac:grpSpMk id="26" creationId="{026F39D9-7425-03B2-9CEC-4958AE42B9B3}"/>
          </ac:grpSpMkLst>
        </pc:grpChg>
        <pc:graphicFrameChg chg="mod modGraphic">
          <ac:chgData name="Michelle Powell" userId="da5e6b4a6d11fd94" providerId="LiveId" clId="{7DD5C518-7A64-49A1-8B53-3DDECCC8A8DF}" dt="2023-07-09T19:24:16.121" v="1611" actId="1076"/>
          <ac:graphicFrameMkLst>
            <pc:docMk/>
            <pc:sldMk cId="1863207395" sldId="260"/>
            <ac:graphicFrameMk id="6" creationId="{91F5F957-8145-5E23-56C7-646BB4CBFB5D}"/>
          </ac:graphicFrameMkLst>
        </pc:graphicFrameChg>
        <pc:picChg chg="add del mod">
          <ac:chgData name="Michelle Powell" userId="da5e6b4a6d11fd94" providerId="LiveId" clId="{7DD5C518-7A64-49A1-8B53-3DDECCC8A8DF}" dt="2023-07-09T19:00:04.953" v="1512" actId="478"/>
          <ac:picMkLst>
            <pc:docMk/>
            <pc:sldMk cId="1863207395" sldId="260"/>
            <ac:picMk id="10" creationId="{62D004D1-BD5C-1C13-C788-5CA8896D2180}"/>
          </ac:picMkLst>
        </pc:picChg>
        <pc:picChg chg="add mod ord">
          <ac:chgData name="Michelle Powell" userId="da5e6b4a6d11fd94" providerId="LiveId" clId="{7DD5C518-7A64-49A1-8B53-3DDECCC8A8DF}" dt="2023-07-09T19:24:16.121" v="1611" actId="1076"/>
          <ac:picMkLst>
            <pc:docMk/>
            <pc:sldMk cId="1863207395" sldId="260"/>
            <ac:picMk id="14" creationId="{22A53FF2-D606-F835-BCBF-A882363AE070}"/>
          </ac:picMkLst>
        </pc:picChg>
        <pc:picChg chg="mod">
          <ac:chgData name="Michelle Powell" userId="da5e6b4a6d11fd94" providerId="LiveId" clId="{7DD5C518-7A64-49A1-8B53-3DDECCC8A8DF}" dt="2023-07-09T18:48:19.828" v="1484" actId="1076"/>
          <ac:picMkLst>
            <pc:docMk/>
            <pc:sldMk cId="1863207395" sldId="260"/>
            <ac:picMk id="15" creationId="{8D895ACA-E193-BF11-2295-F844FB4A868B}"/>
          </ac:picMkLst>
        </pc:picChg>
        <pc:picChg chg="add mod ord">
          <ac:chgData name="Michelle Powell" userId="da5e6b4a6d11fd94" providerId="LiveId" clId="{7DD5C518-7A64-49A1-8B53-3DDECCC8A8DF}" dt="2023-07-09T19:10:31.436" v="1540" actId="1076"/>
          <ac:picMkLst>
            <pc:docMk/>
            <pc:sldMk cId="1863207395" sldId="260"/>
            <ac:picMk id="16" creationId="{13F903C0-7A11-85D5-601F-E623234486C6}"/>
          </ac:picMkLst>
        </pc:picChg>
        <pc:picChg chg="del mod">
          <ac:chgData name="Michelle Powell" userId="da5e6b4a6d11fd94" providerId="LiveId" clId="{7DD5C518-7A64-49A1-8B53-3DDECCC8A8DF}" dt="2023-07-09T19:05:22.115" v="1519" actId="478"/>
          <ac:picMkLst>
            <pc:docMk/>
            <pc:sldMk cId="1863207395" sldId="260"/>
            <ac:picMk id="30" creationId="{CFE169A7-35E5-1080-4848-8DB8711A31A2}"/>
          </ac:picMkLst>
        </pc:picChg>
        <pc:picChg chg="mod ord">
          <ac:chgData name="Michelle Powell" userId="da5e6b4a6d11fd94" providerId="LiveId" clId="{7DD5C518-7A64-49A1-8B53-3DDECCC8A8DF}" dt="2023-07-09T19:10:21.528" v="1539" actId="1076"/>
          <ac:picMkLst>
            <pc:docMk/>
            <pc:sldMk cId="1863207395" sldId="260"/>
            <ac:picMk id="40" creationId="{FA782207-D412-66AC-EA40-BBD03FDC6708}"/>
          </ac:picMkLst>
        </pc:picChg>
        <pc:picChg chg="mod">
          <ac:chgData name="Michelle Powell" userId="da5e6b4a6d11fd94" providerId="LiveId" clId="{7DD5C518-7A64-49A1-8B53-3DDECCC8A8DF}" dt="2023-07-09T19:10:14.455" v="1538" actId="1076"/>
          <ac:picMkLst>
            <pc:docMk/>
            <pc:sldMk cId="1863207395" sldId="260"/>
            <ac:picMk id="41" creationId="{7AF6D50E-C753-33EC-28AE-BF4768A2936F}"/>
          </ac:picMkLst>
        </pc:picChg>
        <pc:picChg chg="mod">
          <ac:chgData name="Michelle Powell" userId="da5e6b4a6d11fd94" providerId="LiveId" clId="{7DD5C518-7A64-49A1-8B53-3DDECCC8A8DF}" dt="2023-07-09T19:24:29.733" v="1614" actId="1076"/>
          <ac:picMkLst>
            <pc:docMk/>
            <pc:sldMk cId="1863207395" sldId="260"/>
            <ac:picMk id="3074" creationId="{9BCE3F7D-2C31-62C2-1924-F466EF9E5FA9}"/>
          </ac:picMkLst>
        </pc:picChg>
        <pc:picChg chg="mod">
          <ac:chgData name="Michelle Powell" userId="da5e6b4a6d11fd94" providerId="LiveId" clId="{7DD5C518-7A64-49A1-8B53-3DDECCC8A8DF}" dt="2023-07-09T18:49:49.373" v="1494" actId="1076"/>
          <ac:picMkLst>
            <pc:docMk/>
            <pc:sldMk cId="1863207395" sldId="260"/>
            <ac:picMk id="3076" creationId="{382C95DB-8DFE-AE42-6482-A39531075664}"/>
          </ac:picMkLst>
        </pc:picChg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  <pc:graphicFrameChg chg="mod modGraphic">
          <ac:chgData name="Michelle Powell" userId="da5e6b4a6d11fd94" providerId="LiveId" clId="{7DD5C518-7A64-49A1-8B53-3DDECCC8A8DF}" dt="2023-07-09T19:25:07.522" v="1617" actId="14100"/>
          <ac:graphicFrameMkLst>
            <pc:docMk/>
            <pc:sldMk cId="948030855" sldId="261"/>
            <ac:graphicFrameMk id="2" creationId="{D431AF8B-9D02-D367-3037-ED0E8A81DC3D}"/>
          </ac:graphicFrameMkLst>
        </pc:graphicFrameChg>
        <pc:graphicFrameChg chg="modGraphic">
          <ac:chgData name="Michelle Powell" userId="da5e6b4a6d11fd94" providerId="LiveId" clId="{7DD5C518-7A64-49A1-8B53-3DDECCC8A8DF}" dt="2023-07-09T19:06:51.968" v="1523" actId="20577"/>
          <ac:graphicFrameMkLst>
            <pc:docMk/>
            <pc:sldMk cId="948030855" sldId="261"/>
            <ac:graphicFrameMk id="3" creationId="{C5B0CF2A-F3F6-0888-A936-8424959D313A}"/>
          </ac:graphicFrameMkLst>
        </pc:graphicFrameChg>
        <pc:graphicFrameChg chg="modGraphic">
          <ac:chgData name="Michelle Powell" userId="da5e6b4a6d11fd94" providerId="LiveId" clId="{7DD5C518-7A64-49A1-8B53-3DDECCC8A8DF}" dt="2023-07-09T19:16:49.935" v="1575" actId="20577"/>
          <ac:graphicFrameMkLst>
            <pc:docMk/>
            <pc:sldMk cId="948030855" sldId="261"/>
            <ac:graphicFrameMk id="4" creationId="{BFBFF945-9FE5-B9CF-496F-22B18780ED4F}"/>
          </ac:graphicFrameMkLst>
        </pc:graphicFrameChg>
        <pc:graphicFrameChg chg="mod">
          <ac:chgData name="Michelle Powell" userId="da5e6b4a6d11fd94" providerId="LiveId" clId="{7DD5C518-7A64-49A1-8B53-3DDECCC8A8DF}" dt="2023-07-09T18:27:43.553" v="828" actId="1076"/>
          <ac:graphicFrameMkLst>
            <pc:docMk/>
            <pc:sldMk cId="948030855" sldId="261"/>
            <ac:graphicFrameMk id="5" creationId="{21ADBD7A-BA23-BBF0-4219-54D1E32CBB46}"/>
          </ac:graphicFrameMkLst>
        </pc:graphicFrameChg>
        <pc:graphicFrameChg chg="mod modGraphic">
          <ac:chgData name="Michelle Powell" userId="da5e6b4a6d11fd94" providerId="LiveId" clId="{7DD5C518-7A64-49A1-8B53-3DDECCC8A8DF}" dt="2023-07-09T19:16:41.407" v="1572" actId="20577"/>
          <ac:graphicFrameMkLst>
            <pc:docMk/>
            <pc:sldMk cId="948030855" sldId="261"/>
            <ac:graphicFrameMk id="6" creationId="{91F5F957-8145-5E23-56C7-646BB4CBFB5D}"/>
          </ac:graphicFrameMkLst>
        </pc:graphicFrameChg>
        <pc:graphicFrameChg chg="modGraphic">
          <ac:chgData name="Michelle Powell" userId="da5e6b4a6d11fd94" providerId="LiveId" clId="{7DD5C518-7A64-49A1-8B53-3DDECCC8A8DF}" dt="2023-07-09T19:17:22.484" v="1581" actId="20577"/>
          <ac:graphicFrameMkLst>
            <pc:docMk/>
            <pc:sldMk cId="948030855" sldId="261"/>
            <ac:graphicFrameMk id="34" creationId="{5F9BEE5B-AF38-2657-1DC4-16F395CF9C6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15/07/2023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5998711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:a16="http://schemas.microsoft.com/office/drawing/2014/main" xmlns="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Primary - Year 1 – </a:t>
                      </a: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Neil Armstrong</a:t>
                      </a: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1567726"/>
              </p:ext>
            </p:extLst>
          </p:nvPr>
        </p:nvGraphicFramePr>
        <p:xfrm>
          <a:off x="184865" y="792665"/>
          <a:ext cx="2695354" cy="1411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354">
                  <a:extLst>
                    <a:ext uri="{9D8B030D-6E8A-4147-A177-3AD203B41FA5}">
                      <a16:colId xmlns:a16="http://schemas.microsoft.com/office/drawing/2014/main" xmlns="" val="4007857086"/>
                    </a:ext>
                  </a:extLst>
                </a:gridCol>
              </a:tblGrid>
              <a:tr h="23301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xmlns="" val="2976555512"/>
                  </a:ext>
                </a:extLst>
              </a:tr>
              <a:tr h="1154000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Important things happened in the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past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Show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knowledge and understanding about the past in different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ways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xmlns="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5424573"/>
              </p:ext>
            </p:extLst>
          </p:nvPr>
        </p:nvGraphicFramePr>
        <p:xfrm>
          <a:off x="2984420" y="792666"/>
          <a:ext cx="3842944" cy="2046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944">
                  <a:extLst>
                    <a:ext uri="{9D8B030D-6E8A-4147-A177-3AD203B41FA5}">
                      <a16:colId xmlns:a16="http://schemas.microsoft.com/office/drawing/2014/main" xmlns="" val="259301043"/>
                    </a:ext>
                  </a:extLst>
                </a:gridCol>
              </a:tblGrid>
              <a:tr h="22369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4064454"/>
                  </a:ext>
                </a:extLst>
              </a:tr>
              <a:tr h="1758734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Who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first men to travel to the moon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were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Explain what you know about the 1969 moon landings, including what effect the landings had on history.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Why the moon landing was and still is an important historical event </a:t>
                      </a: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01575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516BB928-B930-988D-F84C-BCB191A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99271214"/>
              </p:ext>
            </p:extLst>
          </p:nvPr>
        </p:nvGraphicFramePr>
        <p:xfrm>
          <a:off x="6931564" y="751457"/>
          <a:ext cx="2752136" cy="608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36">
                  <a:extLst>
                    <a:ext uri="{9D8B030D-6E8A-4147-A177-3AD203B41FA5}">
                      <a16:colId xmlns:a16="http://schemas.microsoft.com/office/drawing/2014/main" xmlns="" val="259301043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4064454"/>
                  </a:ext>
                </a:extLst>
              </a:tr>
              <a:tr h="336382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Toys now and in the past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xmlns="" val="1870157560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xmlns="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2366608"/>
              </p:ext>
            </p:extLst>
          </p:nvPr>
        </p:nvGraphicFramePr>
        <p:xfrm>
          <a:off x="6942172" y="1699670"/>
          <a:ext cx="2828026" cy="4066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147">
                  <a:extLst>
                    <a:ext uri="{9D8B030D-6E8A-4147-A177-3AD203B41FA5}">
                      <a16:colId xmlns:a16="http://schemas.microsoft.com/office/drawing/2014/main" xmlns="" val="2563406102"/>
                    </a:ext>
                  </a:extLst>
                </a:gridCol>
                <a:gridCol w="1611879">
                  <a:extLst>
                    <a:ext uri="{9D8B030D-6E8A-4147-A177-3AD203B41FA5}">
                      <a16:colId xmlns:a16="http://schemas.microsoft.com/office/drawing/2014/main" xmlns="" val="2125979668"/>
                    </a:ext>
                  </a:extLst>
                </a:gridCol>
              </a:tblGrid>
              <a:tr h="2896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3971014"/>
                  </a:ext>
                </a:extLst>
              </a:tr>
              <a:tr h="59555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Apollo 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Century Gothic" panose="020B0502020202020204" pitchFamily="34" charset="0"/>
                        </a:rPr>
                        <a:t>The spaceflight that first landed humans on the moon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30067645"/>
                  </a:ext>
                </a:extLst>
              </a:tr>
              <a:tr h="59555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Astronaut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Century Gothic" panose="020B0502020202020204" pitchFamily="34" charset="0"/>
                        </a:rPr>
                        <a:t>An astronaut or cosmonaut is a person that travels into space.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8872117"/>
                  </a:ext>
                </a:extLst>
              </a:tr>
              <a:tr h="47017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Moon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Century Gothic" panose="020B0502020202020204" pitchFamily="34" charset="0"/>
                        </a:rPr>
                        <a:t>The moon orbits (goes around) the Earth.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67939104"/>
                  </a:ext>
                </a:extLst>
              </a:tr>
              <a:tr h="59555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NASA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Century Gothic" panose="020B0502020202020204" pitchFamily="34" charset="0"/>
                        </a:rPr>
                        <a:t>The group of people in America in charge of flights into space.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61239337"/>
                  </a:ext>
                </a:extLst>
              </a:tr>
              <a:tr h="42240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Neil Armstrong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Century Gothic" panose="020B0502020202020204" pitchFamily="34" charset="0"/>
                        </a:rPr>
                        <a:t>The first man to walk on the moon.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34739201"/>
                  </a:ext>
                </a:extLst>
              </a:tr>
              <a:tr h="34861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Mission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Century Gothic" panose="020B0502020202020204" pitchFamily="34" charset="0"/>
                        </a:rPr>
                        <a:t>An important job to be completed.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13582009"/>
                  </a:ext>
                </a:extLst>
              </a:tr>
              <a:tr h="59555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Solar 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Century Gothic" panose="020B0502020202020204" pitchFamily="34" charset="0"/>
                        </a:rPr>
                        <a:t>Our solar system consists of the sun and the 8 planets that orbit it.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48934834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525535E-7BF9-8838-4478-8604DA30FA4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5389" y="3708161"/>
            <a:ext cx="1744903" cy="1257243"/>
          </a:xfrm>
          <a:prstGeom prst="rect">
            <a:avLst/>
          </a:prstGeom>
        </p:spPr>
      </p:pic>
      <p:graphicFrame>
        <p:nvGraphicFramePr>
          <p:cNvPr id="9" name="Table 34">
            <a:extLst>
              <a:ext uri="{FF2B5EF4-FFF2-40B4-BE49-F238E27FC236}">
                <a16:creationId xmlns:a16="http://schemas.microsoft.com/office/drawing/2014/main" xmlns="" id="{C432512D-DEE2-6FB1-2E9C-0BEC44CC1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3071338"/>
              </p:ext>
            </p:extLst>
          </p:nvPr>
        </p:nvGraphicFramePr>
        <p:xfrm>
          <a:off x="162768" y="5222848"/>
          <a:ext cx="6716496" cy="109589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9562">
                  <a:extLst>
                    <a:ext uri="{9D8B030D-6E8A-4147-A177-3AD203B41FA5}">
                      <a16:colId xmlns:a16="http://schemas.microsoft.com/office/drawing/2014/main" xmlns="" val="4123191111"/>
                    </a:ext>
                  </a:extLst>
                </a:gridCol>
                <a:gridCol w="839562">
                  <a:extLst>
                    <a:ext uri="{9D8B030D-6E8A-4147-A177-3AD203B41FA5}">
                      <a16:colId xmlns:a16="http://schemas.microsoft.com/office/drawing/2014/main" xmlns="" val="2501104345"/>
                    </a:ext>
                  </a:extLst>
                </a:gridCol>
                <a:gridCol w="839562">
                  <a:extLst>
                    <a:ext uri="{9D8B030D-6E8A-4147-A177-3AD203B41FA5}">
                      <a16:colId xmlns:a16="http://schemas.microsoft.com/office/drawing/2014/main" xmlns="" val="3173808009"/>
                    </a:ext>
                  </a:extLst>
                </a:gridCol>
                <a:gridCol w="839562">
                  <a:extLst>
                    <a:ext uri="{9D8B030D-6E8A-4147-A177-3AD203B41FA5}">
                      <a16:colId xmlns:a16="http://schemas.microsoft.com/office/drawing/2014/main" xmlns="" val="4291261142"/>
                    </a:ext>
                  </a:extLst>
                </a:gridCol>
                <a:gridCol w="839562">
                  <a:extLst>
                    <a:ext uri="{9D8B030D-6E8A-4147-A177-3AD203B41FA5}">
                      <a16:colId xmlns:a16="http://schemas.microsoft.com/office/drawing/2014/main" xmlns="" val="2909732564"/>
                    </a:ext>
                  </a:extLst>
                </a:gridCol>
                <a:gridCol w="839562">
                  <a:extLst>
                    <a:ext uri="{9D8B030D-6E8A-4147-A177-3AD203B41FA5}">
                      <a16:colId xmlns:a16="http://schemas.microsoft.com/office/drawing/2014/main" xmlns="" val="1197703374"/>
                    </a:ext>
                  </a:extLst>
                </a:gridCol>
                <a:gridCol w="839562">
                  <a:extLst>
                    <a:ext uri="{9D8B030D-6E8A-4147-A177-3AD203B41FA5}">
                      <a16:colId xmlns:a16="http://schemas.microsoft.com/office/drawing/2014/main" xmlns="" val="610383245"/>
                    </a:ext>
                  </a:extLst>
                </a:gridCol>
                <a:gridCol w="839562">
                  <a:extLst>
                    <a:ext uri="{9D8B030D-6E8A-4147-A177-3AD203B41FA5}">
                      <a16:colId xmlns:a16="http://schemas.microsoft.com/office/drawing/2014/main" xmlns="" val="2390227944"/>
                    </a:ext>
                  </a:extLst>
                </a:gridCol>
              </a:tblGrid>
              <a:tr h="266234">
                <a:tc gridSpan="8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300" b="1" u="non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TIMELINE</a:t>
                      </a: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1272233"/>
                  </a:ext>
                </a:extLst>
              </a:tr>
              <a:tr h="23644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1930</a:t>
                      </a:r>
                    </a:p>
                  </a:txBody>
                  <a:tcPr marL="74295" marR="74295" marT="37148" marB="3714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1946</a:t>
                      </a:r>
                    </a:p>
                  </a:txBody>
                  <a:tcPr marL="74295" marR="74295" marT="37148" marB="3714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1962</a:t>
                      </a:r>
                    </a:p>
                  </a:txBody>
                  <a:tcPr marL="74295" marR="74295" marT="37148" marB="3714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1966</a:t>
                      </a:r>
                    </a:p>
                  </a:txBody>
                  <a:tcPr marL="74295" marR="74295" marT="37148" marB="3714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1969</a:t>
                      </a:r>
                    </a:p>
                  </a:txBody>
                  <a:tcPr marL="74295" marR="74295" marT="37148" marB="3714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1971</a:t>
                      </a:r>
                    </a:p>
                  </a:txBody>
                  <a:tcPr marL="74295" marR="74295" marT="37148" marB="3714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2005</a:t>
                      </a:r>
                    </a:p>
                  </a:txBody>
                  <a:tcPr marL="74295" marR="74295" marT="37148" marB="3714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2012</a:t>
                      </a:r>
                    </a:p>
                  </a:txBody>
                  <a:tcPr marL="74295" marR="74295" marT="37148" marB="3714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4831066"/>
                  </a:ext>
                </a:extLst>
              </a:tr>
              <a:tr h="581543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Neil Armstrong born.</a:t>
                      </a:r>
                    </a:p>
                  </a:txBody>
                  <a:tcPr marL="74295" marR="74295" marT="37148" marB="37148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Armstrong got his first pilot’s licence.</a:t>
                      </a:r>
                    </a:p>
                  </a:txBody>
                  <a:tcPr marL="74295" marR="74295" marT="37148" marB="37148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Armstrong became an astronaut.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Armstrong had his first space flight.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Apollo 11 mission and first on the moon.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Armstrong resigned from NASA. 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Armstrong’s biography published.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kern="1200" baseline="0" dirty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Armstrong died.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281315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4192FE01-F7F6-005A-81BA-17F742D5FD4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9083" y="2823473"/>
            <a:ext cx="2358944" cy="173789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9AB4AC8-9F44-EF39-1977-99AC78E4D5FE}"/>
              </a:ext>
            </a:extLst>
          </p:cNvPr>
          <p:cNvSpPr txBox="1"/>
          <p:nvPr/>
        </p:nvSpPr>
        <p:spPr>
          <a:xfrm>
            <a:off x="409283" y="2360940"/>
            <a:ext cx="19373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Neil Armstrong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BB1DC24C-0A97-F062-B90D-6E0293B1E84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9811" y="3665736"/>
            <a:ext cx="2385549" cy="146211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1763102-815C-1418-DDF8-9CCA48C1E9A8}"/>
              </a:ext>
            </a:extLst>
          </p:cNvPr>
          <p:cNvSpPr txBox="1"/>
          <p:nvPr/>
        </p:nvSpPr>
        <p:spPr>
          <a:xfrm>
            <a:off x="2752249" y="3125972"/>
            <a:ext cx="13412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Astronauts on the moon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861B8E8-E411-5EDC-5BC9-87ED1600FFA5}"/>
              </a:ext>
            </a:extLst>
          </p:cNvPr>
          <p:cNvSpPr txBox="1"/>
          <p:nvPr/>
        </p:nvSpPr>
        <p:spPr>
          <a:xfrm>
            <a:off x="4781327" y="3173316"/>
            <a:ext cx="17495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Solar System</a:t>
            </a:r>
            <a:endParaRPr lang="en-GB" sz="1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45920" y="1447041"/>
            <a:ext cx="2822769" cy="54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0854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2C4C86-C7A3-4E19-8494-F163EC2EAACD}"/>
</file>

<file path=customXml/itemProps2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customXml/itemProps3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877</TotalTime>
  <Words>237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Amber</cp:lastModifiedBy>
  <cp:revision>52</cp:revision>
  <dcterms:created xsi:type="dcterms:W3CDTF">2023-06-04T13:12:37Z</dcterms:created>
  <dcterms:modified xsi:type="dcterms:W3CDTF">2023-07-15T12:59:38Z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</Properties>
</file>