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8" r:id="rId10"/>
    <p:sldId id="279" r:id="rId11"/>
    <p:sldId id="275" r:id="rId12"/>
    <p:sldId id="277" r:id="rId13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99CC"/>
    <a:srgbClr val="3399FF"/>
    <a:srgbClr val="0099FF"/>
    <a:srgbClr val="66CCFF"/>
    <a:srgbClr val="007FD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6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7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80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5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6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6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5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54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23D366-4A68-4AD2-8B1B-7AC5FB9F28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1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42814"/>
              </p:ext>
            </p:extLst>
          </p:nvPr>
        </p:nvGraphicFramePr>
        <p:xfrm>
          <a:off x="1325880" y="633582"/>
          <a:ext cx="6123622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123622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explore pronunciation rules using vocabulary for food and market stalls.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location of a market stall using prepositions.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express different amounts of money using numbers up to 100.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express how much/how many using food vocabulary.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adapt and use language structures for a shopping game.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and use dialogue for a shopping transaction.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764793" y="199450"/>
            <a:ext cx="5038344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6, – Shopping in Spain 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10761-B53F-D1C3-66BC-0AC9B79AA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33" y="2412852"/>
            <a:ext cx="7415316" cy="44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57226"/>
              </p:ext>
            </p:extLst>
          </p:nvPr>
        </p:nvGraphicFramePr>
        <p:xfrm>
          <a:off x="713232" y="4540307"/>
          <a:ext cx="7872984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872984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translate sentences to find out about Ancient Maya cities.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Ancient Maya people.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deduce and follow simple directions to different Maya city landmarks.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interpret directional language to navigate around a Maya city.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written clues for a treasure hunt around an Ancient Maya city.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evaluate the use of language used in giving directions.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DB6FA07-CAE0-0A50-B9BF-EB343CB05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0"/>
            <a:ext cx="7223760" cy="44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8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5619"/>
              </p:ext>
            </p:extLst>
          </p:nvPr>
        </p:nvGraphicFramePr>
        <p:xfrm>
          <a:off x="1625346" y="773844"/>
          <a:ext cx="5893308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93308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7742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translate sentences to find out about Ancient Maya cities.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Ancient Maya people.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deduce and follow simple directions to different Maya city landmarks.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interpret directional language to navigate around a Maya city.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written clues for a treasure hunt around an Ancient Maya city.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evaluate the use of language used in giving directions.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625346" y="336901"/>
            <a:ext cx="5893308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6, Summer 2 – Maya city treasure hunt 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00115-43B2-5D0C-3C97-0CB0CF616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55" y="2688336"/>
            <a:ext cx="6660490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A40181-B50A-C848-5314-535912522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78" y="74560"/>
            <a:ext cx="8746388" cy="56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43007"/>
              </p:ext>
            </p:extLst>
          </p:nvPr>
        </p:nvGraphicFramePr>
        <p:xfrm>
          <a:off x="1988818" y="4544568"/>
          <a:ext cx="5166360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166360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the meaning of new words.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everyday objects.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give reasons for actions using extended sentences.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short descriptive text.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use key information in a text.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present information orally.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233CC90-7850-22D8-735C-ECE86C3BD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85" y="0"/>
            <a:ext cx="7439627" cy="45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4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56012"/>
              </p:ext>
            </p:extLst>
          </p:nvPr>
        </p:nvGraphicFramePr>
        <p:xfrm>
          <a:off x="2447448" y="736198"/>
          <a:ext cx="4410552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10552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the meaning of new words.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everyday objects.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give reasons for actions using extended sentences.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short descriptive text.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use key information in a text.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present information orally.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944528" y="296722"/>
            <a:ext cx="5254942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6, Autumn 1 – Clothes in Spanish </a:t>
            </a: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F79C0-99AC-4943-41FB-DF2A210F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39" y="2515468"/>
            <a:ext cx="6132121" cy="43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6668"/>
              </p:ext>
            </p:extLst>
          </p:nvPr>
        </p:nvGraphicFramePr>
        <p:xfrm>
          <a:off x="2515743" y="4604184"/>
          <a:ext cx="450570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0570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express likes and dislikes in a conversation.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give opinions in a conversation.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make comparisons.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seek and give information in a conversation.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engage in conversations expressing preferences.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familiar phrases and vocabulary in writing.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2C611E0-A21E-A848-F529-1978943CF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12" y="0"/>
            <a:ext cx="6830568" cy="46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7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68567"/>
              </p:ext>
            </p:extLst>
          </p:nvPr>
        </p:nvGraphicFramePr>
        <p:xfrm>
          <a:off x="1924812" y="753618"/>
          <a:ext cx="529437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9437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7742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express likes and dislikes in a conversation.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give opinions in a conversation.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make comparisons.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seek and give information in a conversation.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engage in conversations expressing preferences.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familiar phrases and vocabulary in writing.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815084" y="320278"/>
            <a:ext cx="5513832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6, Spring 1 – School life in Spanish 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DAEF6-7D37-45CB-922D-394148E7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87" y="2596896"/>
            <a:ext cx="7035626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68554"/>
              </p:ext>
            </p:extLst>
          </p:nvPr>
        </p:nvGraphicFramePr>
        <p:xfrm>
          <a:off x="1579626" y="4512892"/>
          <a:ext cx="585444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5444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interpret and translate opinions about household tasks.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find and categorise vocabulary from descriptions of different robots.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a robot’s purpose using verbs and adverbs.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descriptive text about an invented robot.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functions of a robot using a persuasive advert.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evaluate and justify a choice of robot.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96D165E-6146-E791-491C-6BB634989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4" y="21695"/>
            <a:ext cx="7891272" cy="44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46316"/>
              </p:ext>
            </p:extLst>
          </p:nvPr>
        </p:nvGraphicFramePr>
        <p:xfrm>
          <a:off x="1088136" y="871962"/>
          <a:ext cx="6720840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20840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7742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interpret and translate opinions about household tasks.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find and categorise vocabulary from descriptions of different robots.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a robot’s purpose using verbs and adverbs.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descriptive text about an invented robot.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functions of a robot using a persuasive advert.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evaluate and justify a choice of robot.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179576" y="433882"/>
            <a:ext cx="6327648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6, Spring 2 – Household tasks in Spanish 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6F26F-F196-DD83-093D-55A2CF2CE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2651232"/>
            <a:ext cx="6931152" cy="42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2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96345"/>
              </p:ext>
            </p:extLst>
          </p:nvPr>
        </p:nvGraphicFramePr>
        <p:xfrm>
          <a:off x="1284732" y="4495824"/>
          <a:ext cx="657453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57453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 cartoon to identify how verb endings change.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report about seasonal activities using regular verb endings.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answer questions about free time in Spain using appropriate verb endings.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translate travel reports from English to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construct a descriptive travel blog using a range of verbs in the present tense.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compare and respond to different travel blogs to express preference.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076E3EA-DEBC-1249-8D4A-2DF575E00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2" y="0"/>
            <a:ext cx="7488936" cy="44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5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84741"/>
              </p:ext>
            </p:extLst>
          </p:nvPr>
        </p:nvGraphicFramePr>
        <p:xfrm>
          <a:off x="777239" y="928065"/>
          <a:ext cx="7589520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589520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7742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 cartoon to identify how verb endings change.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report about seasonal activities using regular verb endings.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answer questions about free time in Spain using appropriate verb endings.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translate travel reports from English to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construct a descriptive travel blog using a range of verbs in the present tense.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compare and respond to different travel blogs to express preference.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2036825" y="487204"/>
            <a:ext cx="5070348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6, Summer 1 – Free time in Spain 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26681-22E9-3EB7-1A05-72B1E08D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51" y="2707335"/>
            <a:ext cx="7159897" cy="41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763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Letterjoin-Air Plus 40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Deighan</dc:creator>
  <cp:lastModifiedBy>John Deighan</cp:lastModifiedBy>
  <cp:revision>18</cp:revision>
  <cp:lastPrinted>2024-09-17T06:37:17Z</cp:lastPrinted>
  <dcterms:created xsi:type="dcterms:W3CDTF">2024-07-08T16:43:13Z</dcterms:created>
  <dcterms:modified xsi:type="dcterms:W3CDTF">2024-09-17T06:53:27Z</dcterms:modified>
</cp:coreProperties>
</file>