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99CC"/>
    <a:srgbClr val="3399FF"/>
    <a:srgbClr val="0099FF"/>
    <a:srgbClr val="66CCFF"/>
    <a:srgbClr val="007FD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36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7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80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5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6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4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26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5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5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54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1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23992"/>
              </p:ext>
            </p:extLst>
          </p:nvPr>
        </p:nvGraphicFramePr>
        <p:xfrm>
          <a:off x="1828800" y="795715"/>
          <a:ext cx="6117336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117336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give and receive information in a conversation.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the relationship between family members.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the third person singular of some common verbs.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what someone likes to do.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create a description giving basic information about a person.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key information in descriptive sentences.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470915" y="346489"/>
            <a:ext cx="8202168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5, Autumn 1 – Describing family and friends in Spanish 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3F960-7C9F-5A74-F4CA-6A55B67F1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39" y="2654879"/>
            <a:ext cx="6951121" cy="42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3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51867"/>
              </p:ext>
            </p:extLst>
          </p:nvPr>
        </p:nvGraphicFramePr>
        <p:xfrm>
          <a:off x="1059561" y="4672858"/>
          <a:ext cx="7024878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024878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interpret locational language in a description of South America.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construct comparative sentences about South America’s environment.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discuss ways to help protect South America’s environment.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write a set of instructions for creating a healthy world.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script an advert campaigning for action on South America’s environmental problems.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present adverts campaigning for action on South America’s environmental problems.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EF0B973-EB27-31E8-30B7-513709F97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2" y="68080"/>
            <a:ext cx="7488936" cy="45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4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954575"/>
              </p:ext>
            </p:extLst>
          </p:nvPr>
        </p:nvGraphicFramePr>
        <p:xfrm>
          <a:off x="438912" y="588081"/>
          <a:ext cx="8266176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266176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interpret locational language in a description of South America.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construct comparative sentences about South America’s environment.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discuss ways to help protect South America’s environment.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write a set of instructions for creating a healthy world.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script an advert campaigning for action on South America’s environmental problems.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present adverts campaigning for action on South America’s environmental problems.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1760220" y="152580"/>
            <a:ext cx="5623560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5, Summer 2 – Saving South America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3433F-9A04-32D0-72E1-54F58296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46" y="2499690"/>
            <a:ext cx="7036308" cy="43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56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219350"/>
              </p:ext>
            </p:extLst>
          </p:nvPr>
        </p:nvGraphicFramePr>
        <p:xfrm>
          <a:off x="1473898" y="4575456"/>
          <a:ext cx="6196203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196203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explore pronunciation rules using vocabulary for food and market stalls.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the location of a market stall using prepositions.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express different amounts of money using numbers up to 100.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express how much/how many using food vocabulary.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adapt and use language structures for a shopping game.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create and use dialogue for a shopping transaction.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47F0235-5767-EC28-C5F9-F9AD65A3D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" y="0"/>
            <a:ext cx="7909560" cy="45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7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390310"/>
              </p:ext>
            </p:extLst>
          </p:nvPr>
        </p:nvGraphicFramePr>
        <p:xfrm>
          <a:off x="2696337" y="4562856"/>
          <a:ext cx="3751326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751326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determine the meaning of new vocabulary.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a person’s eyes and hair.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expand my vocabulary of facial features.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plural nouns.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portraits orally.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a portrait in detail.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F0BB8B2-B691-FF6D-8A33-CED376DF3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32" y="0"/>
            <a:ext cx="7079936" cy="449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1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15439"/>
              </p:ext>
            </p:extLst>
          </p:nvPr>
        </p:nvGraphicFramePr>
        <p:xfrm>
          <a:off x="2281428" y="569172"/>
          <a:ext cx="4718304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718304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determine the meaning of new vocabulary.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a person’s eyes and hair.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expand my vocabulary of facial features.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plural nouns.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portraits orally.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a portrait in detail.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2052828" y="138553"/>
            <a:ext cx="5038344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5, Autumn 2 – Spanish portraits 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F2988-7017-CB49-D414-FF9B75CD2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59" y="2471016"/>
            <a:ext cx="7220682" cy="43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1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526668"/>
              </p:ext>
            </p:extLst>
          </p:nvPr>
        </p:nvGraphicFramePr>
        <p:xfrm>
          <a:off x="1239012" y="4524965"/>
          <a:ext cx="6665976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665976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apply knowledge of verbs when asking and answering questions about sport.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recognise and use imperative verbs to give game instructions.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translate written instructions for the Maya ball game.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use instructional and motivational language when playing the Maya ball game.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and classify keywords from instructions for games.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create written instructions for an original ball game.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823C58F-CF81-6315-0197-727C1F8A6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" y="0"/>
            <a:ext cx="7479792" cy="452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7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084441"/>
              </p:ext>
            </p:extLst>
          </p:nvPr>
        </p:nvGraphicFramePr>
        <p:xfrm>
          <a:off x="694944" y="571748"/>
          <a:ext cx="7754112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754112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apply knowledge of verbs when asking and answering questions about sport.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recognise and use imperative verbs to give game instructions.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translate written instructions for the Maya ball game.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use instructional and motivational language when playing the Maya ball game.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and classify keywords from instructions for games.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create written instructions for an original ball game.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2052828" y="139841"/>
            <a:ext cx="5038344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5, Spring 1 – Sports in Spanish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B4492-8401-BC77-6FFF-2B4E2FFC0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2476169"/>
            <a:ext cx="7242048" cy="438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6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325642"/>
              </p:ext>
            </p:extLst>
          </p:nvPr>
        </p:nvGraphicFramePr>
        <p:xfrm>
          <a:off x="1216152" y="4551276"/>
          <a:ext cx="6711696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11696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express likes and dislikes about food.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ask and answer questions about food preferences.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listen to spoken language and identify food preferences.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deduce a person’s pizza choice by finding out their food preferences.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conduct an interview about food preferences.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develop questioning skills to find out about food preferences.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C9E6C70-FF63-AE93-E493-DE5969449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10212"/>
            <a:ext cx="7589520" cy="45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6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63861"/>
              </p:ext>
            </p:extLst>
          </p:nvPr>
        </p:nvGraphicFramePr>
        <p:xfrm>
          <a:off x="694944" y="689935"/>
          <a:ext cx="7754112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754112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express likes and dislikes about food.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ask and answer questions about food preferences.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listen to spoken language and identify food preferences.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deduce a person’s pizza choice by finding out their food preferences.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conduct an interview about food preferences.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develop questioning skills to find out about food preferences.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1721358" y="236849"/>
            <a:ext cx="5701284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5, Spring 2 – Spanish food and drink 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6E827-5E93-0423-C883-93C6F3B4A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09" y="2551501"/>
            <a:ext cx="6922382" cy="430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439172"/>
              </p:ext>
            </p:extLst>
          </p:nvPr>
        </p:nvGraphicFramePr>
        <p:xfrm>
          <a:off x="1561338" y="4590288"/>
          <a:ext cx="6021324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21324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the location of some Spanish cities.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use a range of strategies to widen my vocabulary for describing places.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construct sentences describing future plans.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discuss future travel plans.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create a role-play conversation about future travel plans.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perform a role play conversation about future travel plans.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2973BF0-FC00-4C97-B86D-4863D258B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93" y="-13132"/>
            <a:ext cx="7325214" cy="45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4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63131"/>
              </p:ext>
            </p:extLst>
          </p:nvPr>
        </p:nvGraphicFramePr>
        <p:xfrm>
          <a:off x="1065276" y="722563"/>
          <a:ext cx="7013448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013448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the location of some Spanish cities.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use a range of strategies to widen my vocabulary for describing places.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construct sentences describing future plans.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discuss future travel plans.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create a role-play conversation about future travel plans.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perform a roleplay conversation about future travel plans.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1948815" y="274050"/>
            <a:ext cx="5246370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5, Summer 1 – A trip across Spain 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D083D-DBD9-7265-EDDA-24A55F1D6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76" y="2581014"/>
            <a:ext cx="7013448" cy="427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9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833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Letterjoin-Air Plus 40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Deighan</dc:creator>
  <cp:lastModifiedBy>John Deighan</cp:lastModifiedBy>
  <cp:revision>14</cp:revision>
  <cp:lastPrinted>2024-07-08T16:56:24Z</cp:lastPrinted>
  <dcterms:created xsi:type="dcterms:W3CDTF">2024-07-08T16:43:13Z</dcterms:created>
  <dcterms:modified xsi:type="dcterms:W3CDTF">2024-09-04T12:57:49Z</dcterms:modified>
</cp:coreProperties>
</file>