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8" r:id="rId5"/>
    <p:sldId id="267" r:id="rId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4F1B6B-FD30-4B96-BB2C-6D6640F34AFE}" v="7" dt="2024-06-24T10:34:12.940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35"/>
    <p:restoredTop sz="94753"/>
  </p:normalViewPr>
  <p:slideViewPr>
    <p:cSldViewPr snapToGrid="0" snapToObjects="1">
      <p:cViewPr varScale="1">
        <p:scale>
          <a:sx n="67" d="100"/>
          <a:sy n="67" d="100"/>
        </p:scale>
        <p:origin x="130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ndra Montgomery" userId="a5f23681-46ec-49e8-b833-5cf5d4fd877e" providerId="ADAL" clId="{124F1B6B-FD30-4B96-BB2C-6D6640F34AFE}"/>
    <pc:docChg chg="custSel modSld">
      <pc:chgData name="Alexandra Montgomery" userId="a5f23681-46ec-49e8-b833-5cf5d4fd877e" providerId="ADAL" clId="{124F1B6B-FD30-4B96-BB2C-6D6640F34AFE}" dt="2024-06-24T10:34:12.940" v="151" actId="1076"/>
      <pc:docMkLst>
        <pc:docMk/>
      </pc:docMkLst>
      <pc:sldChg chg="addSp delSp modSp mod">
        <pc:chgData name="Alexandra Montgomery" userId="a5f23681-46ec-49e8-b833-5cf5d4fd877e" providerId="ADAL" clId="{124F1B6B-FD30-4B96-BB2C-6D6640F34AFE}" dt="2024-06-24T10:33:25.522" v="142" actId="1076"/>
        <pc:sldMkLst>
          <pc:docMk/>
          <pc:sldMk cId="3997436683" sldId="258"/>
        </pc:sldMkLst>
        <pc:spChg chg="add mod">
          <ac:chgData name="Alexandra Montgomery" userId="a5f23681-46ec-49e8-b833-5cf5d4fd877e" providerId="ADAL" clId="{124F1B6B-FD30-4B96-BB2C-6D6640F34AFE}" dt="2024-06-24T10:31:09.836" v="120" actId="14100"/>
          <ac:spMkLst>
            <pc:docMk/>
            <pc:sldMk cId="3997436683" sldId="258"/>
            <ac:spMk id="2" creationId="{5B04B2ED-8BD1-2B91-7E1C-7FDEDD5AFD8A}"/>
          </ac:spMkLst>
        </pc:spChg>
        <pc:spChg chg="mod">
          <ac:chgData name="Alexandra Montgomery" userId="a5f23681-46ec-49e8-b833-5cf5d4fd877e" providerId="ADAL" clId="{124F1B6B-FD30-4B96-BB2C-6D6640F34AFE}" dt="2024-06-24T10:26:21.230" v="39" actId="20577"/>
          <ac:spMkLst>
            <pc:docMk/>
            <pc:sldMk cId="3997436683" sldId="258"/>
            <ac:spMk id="14" creationId="{00000000-0000-0000-0000-000000000000}"/>
          </ac:spMkLst>
        </pc:spChg>
        <pc:spChg chg="del">
          <ac:chgData name="Alexandra Montgomery" userId="a5f23681-46ec-49e8-b833-5cf5d4fd877e" providerId="ADAL" clId="{124F1B6B-FD30-4B96-BB2C-6D6640F34AFE}" dt="2024-06-24T10:27:00.998" v="71" actId="478"/>
          <ac:spMkLst>
            <pc:docMk/>
            <pc:sldMk cId="3997436683" sldId="258"/>
            <ac:spMk id="20" creationId="{6984C551-A40F-E98E-3D1D-F56A6BEAFE99}"/>
          </ac:spMkLst>
        </pc:spChg>
        <pc:spChg chg="mod">
          <ac:chgData name="Alexandra Montgomery" userId="a5f23681-46ec-49e8-b833-5cf5d4fd877e" providerId="ADAL" clId="{124F1B6B-FD30-4B96-BB2C-6D6640F34AFE}" dt="2024-06-24T10:31:33.019" v="124" actId="14100"/>
          <ac:spMkLst>
            <pc:docMk/>
            <pc:sldMk cId="3997436683" sldId="258"/>
            <ac:spMk id="22" creationId="{AEC1353A-8BC6-1B87-BC67-D864753E6660}"/>
          </ac:spMkLst>
        </pc:spChg>
        <pc:spChg chg="mod">
          <ac:chgData name="Alexandra Montgomery" userId="a5f23681-46ec-49e8-b833-5cf5d4fd877e" providerId="ADAL" clId="{124F1B6B-FD30-4B96-BB2C-6D6640F34AFE}" dt="2024-06-24T10:31:20.911" v="122" actId="14100"/>
          <ac:spMkLst>
            <pc:docMk/>
            <pc:sldMk cId="3997436683" sldId="258"/>
            <ac:spMk id="42" creationId="{6260EC2E-E691-B977-4E55-A51DB452622C}"/>
          </ac:spMkLst>
        </pc:spChg>
        <pc:picChg chg="del">
          <ac:chgData name="Alexandra Montgomery" userId="a5f23681-46ec-49e8-b833-5cf5d4fd877e" providerId="ADAL" clId="{124F1B6B-FD30-4B96-BB2C-6D6640F34AFE}" dt="2024-06-24T10:27:02.245" v="72" actId="478"/>
          <ac:picMkLst>
            <pc:docMk/>
            <pc:sldMk cId="3997436683" sldId="258"/>
            <ac:picMk id="5" creationId="{4DA803D5-2418-E252-D277-2A9F1EF8F0F7}"/>
          </ac:picMkLst>
        </pc:picChg>
        <pc:picChg chg="add mod">
          <ac:chgData name="Alexandra Montgomery" userId="a5f23681-46ec-49e8-b833-5cf5d4fd877e" providerId="ADAL" clId="{124F1B6B-FD30-4B96-BB2C-6D6640F34AFE}" dt="2024-06-24T10:33:11.885" v="139" actId="1076"/>
          <ac:picMkLst>
            <pc:docMk/>
            <pc:sldMk cId="3997436683" sldId="258"/>
            <ac:picMk id="10" creationId="{3ECA4667-846D-2A88-084F-3A975A3199D9}"/>
          </ac:picMkLst>
        </pc:picChg>
        <pc:picChg chg="mod">
          <ac:chgData name="Alexandra Montgomery" userId="a5f23681-46ec-49e8-b833-5cf5d4fd877e" providerId="ADAL" clId="{124F1B6B-FD30-4B96-BB2C-6D6640F34AFE}" dt="2024-06-24T10:33:25.522" v="142" actId="1076"/>
          <ac:picMkLst>
            <pc:docMk/>
            <pc:sldMk cId="3997436683" sldId="258"/>
            <ac:picMk id="50" creationId="{75DCE1D8-E80C-4F36-1B2E-C92F7CA68A91}"/>
          </ac:picMkLst>
        </pc:picChg>
      </pc:sldChg>
      <pc:sldChg chg="addSp delSp modSp mod">
        <pc:chgData name="Alexandra Montgomery" userId="a5f23681-46ec-49e8-b833-5cf5d4fd877e" providerId="ADAL" clId="{124F1B6B-FD30-4B96-BB2C-6D6640F34AFE}" dt="2024-06-24T10:34:12.940" v="151" actId="1076"/>
        <pc:sldMkLst>
          <pc:docMk/>
          <pc:sldMk cId="2612752810" sldId="267"/>
        </pc:sldMkLst>
        <pc:picChg chg="del">
          <ac:chgData name="Alexandra Montgomery" userId="a5f23681-46ec-49e8-b833-5cf5d4fd877e" providerId="ADAL" clId="{124F1B6B-FD30-4B96-BB2C-6D6640F34AFE}" dt="2024-06-24T10:27:04.718" v="73" actId="478"/>
          <ac:picMkLst>
            <pc:docMk/>
            <pc:sldMk cId="2612752810" sldId="267"/>
            <ac:picMk id="3" creationId="{FBE712B7-C153-34BC-F04D-EDA4CD639A03}"/>
          </ac:picMkLst>
        </pc:picChg>
        <pc:picChg chg="add mod">
          <ac:chgData name="Alexandra Montgomery" userId="a5f23681-46ec-49e8-b833-5cf5d4fd877e" providerId="ADAL" clId="{124F1B6B-FD30-4B96-BB2C-6D6640F34AFE}" dt="2024-06-24T10:33:45.351" v="146" actId="14100"/>
          <ac:picMkLst>
            <pc:docMk/>
            <pc:sldMk cId="2612752810" sldId="267"/>
            <ac:picMk id="4" creationId="{4C6F3689-5691-9A9F-977D-F8659DCBCF5B}"/>
          </ac:picMkLst>
        </pc:picChg>
        <pc:picChg chg="add mod">
          <ac:chgData name="Alexandra Montgomery" userId="a5f23681-46ec-49e8-b833-5cf5d4fd877e" providerId="ADAL" clId="{124F1B6B-FD30-4B96-BB2C-6D6640F34AFE}" dt="2024-06-24T10:34:09.958" v="150" actId="1076"/>
          <ac:picMkLst>
            <pc:docMk/>
            <pc:sldMk cId="2612752810" sldId="267"/>
            <ac:picMk id="6" creationId="{FB1B8D1D-8EEE-05DD-D3DF-BC439D964149}"/>
          </ac:picMkLst>
        </pc:picChg>
        <pc:picChg chg="add del mod">
          <ac:chgData name="Alexandra Montgomery" userId="a5f23681-46ec-49e8-b833-5cf5d4fd877e" providerId="ADAL" clId="{124F1B6B-FD30-4B96-BB2C-6D6640F34AFE}" dt="2024-06-24T10:32:33.143" v="132" actId="21"/>
          <ac:picMkLst>
            <pc:docMk/>
            <pc:sldMk cId="2612752810" sldId="267"/>
            <ac:picMk id="8" creationId="{9D2BA0DA-3CC4-C278-DCFC-02E053AB44E3}"/>
          </ac:picMkLst>
        </pc:picChg>
        <pc:picChg chg="add del">
          <ac:chgData name="Alexandra Montgomery" userId="a5f23681-46ec-49e8-b833-5cf5d4fd877e" providerId="ADAL" clId="{124F1B6B-FD30-4B96-BB2C-6D6640F34AFE}" dt="2024-06-24T10:32:56.337" v="135" actId="21"/>
          <ac:picMkLst>
            <pc:docMk/>
            <pc:sldMk cId="2612752810" sldId="267"/>
            <ac:picMk id="10" creationId="{3ECA4667-846D-2A88-084F-3A975A3199D9}"/>
          </ac:picMkLst>
        </pc:picChg>
        <pc:picChg chg="add mod">
          <ac:chgData name="Alexandra Montgomery" userId="a5f23681-46ec-49e8-b833-5cf5d4fd877e" providerId="ADAL" clId="{124F1B6B-FD30-4B96-BB2C-6D6640F34AFE}" dt="2024-06-24T10:33:39.637" v="145" actId="1076"/>
          <ac:picMkLst>
            <pc:docMk/>
            <pc:sldMk cId="2612752810" sldId="267"/>
            <ac:picMk id="12" creationId="{F6283977-07E3-D1F4-4C68-71A522224E8D}"/>
          </ac:picMkLst>
        </pc:picChg>
        <pc:picChg chg="mod">
          <ac:chgData name="Alexandra Montgomery" userId="a5f23681-46ec-49e8-b833-5cf5d4fd877e" providerId="ADAL" clId="{124F1B6B-FD30-4B96-BB2C-6D6640F34AFE}" dt="2024-06-24T10:34:12.940" v="151" actId="1076"/>
          <ac:picMkLst>
            <pc:docMk/>
            <pc:sldMk cId="2612752810" sldId="267"/>
            <ac:picMk id="21" creationId="{4EA31A87-A3BD-AFE2-3B90-71A0115E629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815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30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22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59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663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601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3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537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613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7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26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400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4"/>
          <p:cNvSpPr txBox="1">
            <a:spLocks/>
          </p:cNvSpPr>
          <p:nvPr/>
        </p:nvSpPr>
        <p:spPr>
          <a:xfrm>
            <a:off x="105791" y="-7954"/>
            <a:ext cx="7181274" cy="31744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Lucida Calligraphy"/>
              </a:rPr>
              <a:t>Year 3 Sculpture and 3D: Abstract shape and space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260EC2E-E691-B977-4E55-A51DB452622C}"/>
              </a:ext>
            </a:extLst>
          </p:cNvPr>
          <p:cNvSpPr txBox="1"/>
          <p:nvPr/>
        </p:nvSpPr>
        <p:spPr>
          <a:xfrm>
            <a:off x="105791" y="2203363"/>
            <a:ext cx="8932418" cy="1384995"/>
          </a:xfrm>
          <a:prstGeom prst="rect">
            <a:avLst/>
          </a:prstGeom>
          <a:noFill/>
          <a:ln w="28575">
            <a:solidFill>
              <a:srgbClr val="FFCCFF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What I will learn now: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400" dirty="0">
                <a:latin typeface="Century Gothic" panose="020B0502020202020204" pitchFamily="34" charset="0"/>
              </a:rPr>
              <a:t>I can r</a:t>
            </a:r>
            <a:r>
              <a:rPr lang="en-GB" sz="1400" b="0" i="0" dirty="0">
                <a:effectLst/>
                <a:latin typeface="Century Gothic" panose="020B0502020202020204" pitchFamily="34" charset="0"/>
              </a:rPr>
              <a:t>oll paper tubes and attach them to a base securely.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400" dirty="0">
                <a:latin typeface="Century Gothic" panose="020B0502020202020204" pitchFamily="34" charset="0"/>
              </a:rPr>
              <a:t>I can m</a:t>
            </a:r>
            <a:r>
              <a:rPr lang="en-GB" sz="1400" b="0" i="0" dirty="0">
                <a:effectLst/>
                <a:latin typeface="Century Gothic" panose="020B0502020202020204" pitchFamily="34" charset="0"/>
              </a:rPr>
              <a:t>ake choices about their sculpture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400" dirty="0">
                <a:latin typeface="Century Gothic" panose="020B0502020202020204" pitchFamily="34" charset="0"/>
              </a:rPr>
              <a:t>I can s</a:t>
            </a:r>
            <a:r>
              <a:rPr lang="en-GB" sz="1400" b="0" i="0" dirty="0">
                <a:effectLst/>
                <a:latin typeface="Century Gothic" panose="020B0502020202020204" pitchFamily="34" charset="0"/>
              </a:rPr>
              <a:t>hape paper strips in a variety of ways to make 3D drawings.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400" b="0" i="0" dirty="0">
                <a:effectLst/>
                <a:latin typeface="Century Gothic" panose="020B0502020202020204" pitchFamily="34" charset="0"/>
              </a:rPr>
              <a:t>I can glue strips to a base in an interesting arrangement, overlapping some strips to add interest.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400" dirty="0">
                <a:latin typeface="Century Gothic" panose="020B0502020202020204" pitchFamily="34" charset="0"/>
              </a:rPr>
              <a:t>I can w</a:t>
            </a:r>
            <a:r>
              <a:rPr lang="en-GB" sz="1400" b="0" i="0" dirty="0">
                <a:effectLst/>
                <a:latin typeface="Century Gothic" panose="020B0502020202020204" pitchFamily="34" charset="0"/>
              </a:rPr>
              <a:t>ork successfully with others</a:t>
            </a:r>
            <a:endParaRPr lang="en-GB" sz="1400" b="1" dirty="0">
              <a:latin typeface="Century Gothic" panose="020B0502020202020204" pitchFamily="34" charset="0"/>
            </a:endParaRPr>
          </a:p>
        </p:txBody>
      </p:sp>
      <p:pic>
        <p:nvPicPr>
          <p:cNvPr id="50" name="Picture 2">
            <a:extLst>
              <a:ext uri="{FF2B5EF4-FFF2-40B4-BE49-F238E27FC236}">
                <a16:creationId xmlns:a16="http://schemas.microsoft.com/office/drawing/2014/main" id="{75DCE1D8-E80C-4F36-1B2E-C92F7CA68A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30" y="5605886"/>
            <a:ext cx="800732" cy="989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AEC1353A-8BC6-1B87-BC67-D864753E6660}"/>
              </a:ext>
            </a:extLst>
          </p:cNvPr>
          <p:cNvSpPr txBox="1"/>
          <p:nvPr/>
        </p:nvSpPr>
        <p:spPr>
          <a:xfrm>
            <a:off x="105791" y="3727906"/>
            <a:ext cx="8932418" cy="1785104"/>
          </a:xfrm>
          <a:prstGeom prst="rect">
            <a:avLst/>
          </a:prstGeom>
          <a:noFill/>
          <a:ln w="28575">
            <a:solidFill>
              <a:srgbClr val="FFCCFF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What I will learn next: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GB" sz="1200" b="0" i="0" dirty="0">
                <a:solidFill>
                  <a:schemeClr val="bg1">
                    <a:lumMod val="75000"/>
                  </a:schemeClr>
                </a:solidFill>
                <a:effectLst/>
                <a:latin typeface="Century Gothic" panose="020B0502020202020204" pitchFamily="34" charset="0"/>
              </a:rPr>
              <a:t>I can use familiar shapes to create simple 3D drawings and describe the shapes used.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I can d</a:t>
            </a:r>
            <a:r>
              <a:rPr lang="en-GB" sz="1200" b="0" i="0" dirty="0">
                <a:solidFill>
                  <a:schemeClr val="bg1">
                    <a:lumMod val="75000"/>
                  </a:schemeClr>
                </a:solidFill>
                <a:effectLst/>
                <a:latin typeface="Century Gothic" panose="020B0502020202020204" pitchFamily="34" charset="0"/>
              </a:rPr>
              <a:t>raw a simple design with consideration for how its shape could be cut from soap.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I can t</a:t>
            </a:r>
            <a:r>
              <a:rPr lang="en-GB" sz="1200" b="0" i="0" dirty="0">
                <a:solidFill>
                  <a:schemeClr val="bg1">
                    <a:lumMod val="75000"/>
                  </a:schemeClr>
                </a:solidFill>
                <a:effectLst/>
                <a:latin typeface="Century Gothic" panose="020B0502020202020204" pitchFamily="34" charset="0"/>
              </a:rPr>
              <a:t>ransfer a drawn idea successfully to a soap carving.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I can m</a:t>
            </a:r>
            <a:r>
              <a:rPr lang="en-GB" sz="1200" b="0" i="0" dirty="0">
                <a:solidFill>
                  <a:schemeClr val="bg1">
                    <a:lumMod val="75000"/>
                  </a:schemeClr>
                </a:solidFill>
                <a:effectLst/>
                <a:latin typeface="Century Gothic" panose="020B0502020202020204" pitchFamily="34" charset="0"/>
              </a:rPr>
              <a:t>ake informed choices about their use of tools.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I can </a:t>
            </a:r>
            <a:r>
              <a:rPr lang="en-GB" sz="1200" b="0" i="0" dirty="0">
                <a:solidFill>
                  <a:schemeClr val="bg1">
                    <a:lumMod val="75000"/>
                  </a:schemeClr>
                </a:solidFill>
                <a:effectLst/>
                <a:latin typeface="Century Gothic" panose="020B0502020202020204" pitchFamily="34" charset="0"/>
              </a:rPr>
              <a:t>bend wire to follow a simple template, adding details for stability and aesthetics.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I can c</a:t>
            </a:r>
            <a:r>
              <a:rPr lang="en-GB" sz="1200" b="0" i="0" dirty="0">
                <a:solidFill>
                  <a:schemeClr val="bg1">
                    <a:lumMod val="75000"/>
                  </a:schemeClr>
                </a:solidFill>
                <a:effectLst/>
                <a:latin typeface="Century Gothic" panose="020B0502020202020204" pitchFamily="34" charset="0"/>
              </a:rPr>
              <a:t>reate a shadow sculpture using block lettering in the style of </a:t>
            </a:r>
            <a:r>
              <a:rPr lang="en-GB" sz="1200" b="0" i="0" dirty="0" err="1">
                <a:solidFill>
                  <a:schemeClr val="bg1">
                    <a:lumMod val="75000"/>
                  </a:schemeClr>
                </a:solidFill>
                <a:effectLst/>
                <a:latin typeface="Century Gothic" panose="020B0502020202020204" pitchFamily="34" charset="0"/>
              </a:rPr>
              <a:t>Sokari</a:t>
            </a:r>
            <a:r>
              <a:rPr lang="en-GB" sz="1200" b="0" i="0" dirty="0">
                <a:solidFill>
                  <a:schemeClr val="bg1">
                    <a:lumMod val="75000"/>
                  </a:schemeClr>
                </a:solidFill>
                <a:effectLst/>
                <a:latin typeface="Century Gothic" panose="020B0502020202020204" pitchFamily="34" charset="0"/>
              </a:rPr>
              <a:t> Douglas Camp.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I can e</a:t>
            </a:r>
            <a:r>
              <a:rPr lang="en-GB" sz="1200" b="0" i="0" dirty="0">
                <a:solidFill>
                  <a:schemeClr val="bg1">
                    <a:lumMod val="75000"/>
                  </a:schemeClr>
                </a:solidFill>
                <a:effectLst/>
                <a:latin typeface="Century Gothic" panose="020B0502020202020204" pitchFamily="34" charset="0"/>
              </a:rPr>
              <a:t>xplore different ways to join materials to create a 3D outcome, making considered choices about the placement of materials.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04B2ED-8BD1-2B91-7E1C-7FDEDD5AFD8A}"/>
              </a:ext>
            </a:extLst>
          </p:cNvPr>
          <p:cNvSpPr txBox="1"/>
          <p:nvPr/>
        </p:nvSpPr>
        <p:spPr>
          <a:xfrm>
            <a:off x="105791" y="309489"/>
            <a:ext cx="8932418" cy="1754326"/>
          </a:xfrm>
          <a:prstGeom prst="rect">
            <a:avLst/>
          </a:prstGeom>
          <a:noFill/>
          <a:ln w="28575">
            <a:solidFill>
              <a:srgbClr val="FFCCFF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What I already know: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I can f</a:t>
            </a:r>
            <a:r>
              <a:rPr lang="en-GB" sz="1200" b="0" i="0" dirty="0">
                <a:solidFill>
                  <a:schemeClr val="bg1">
                    <a:lumMod val="75000"/>
                  </a:schemeClr>
                </a:solidFill>
                <a:effectLst/>
                <a:latin typeface="Century Gothic" panose="020B0502020202020204" pitchFamily="34" charset="0"/>
              </a:rPr>
              <a:t>latten and smooth clay, rolling shapes successfully and making a range of marks in the clay.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I can m</a:t>
            </a:r>
            <a:r>
              <a:rPr lang="en-GB" sz="1200" b="0" i="0" dirty="0">
                <a:solidFill>
                  <a:schemeClr val="bg1">
                    <a:lumMod val="75000"/>
                  </a:schemeClr>
                </a:solidFill>
                <a:effectLst/>
                <a:latin typeface="Century Gothic" panose="020B0502020202020204" pitchFamily="34" charset="0"/>
              </a:rPr>
              <a:t>ake a basic pinch pot and join at least one clay shape onto the side using the scoring and slipping technique.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I can r</a:t>
            </a:r>
            <a:r>
              <a:rPr lang="en-GB" sz="1200" b="0" i="0" dirty="0">
                <a:solidFill>
                  <a:schemeClr val="bg1">
                    <a:lumMod val="75000"/>
                  </a:schemeClr>
                </a:solidFill>
                <a:effectLst/>
                <a:latin typeface="Century Gothic" panose="020B0502020202020204" pitchFamily="34" charset="0"/>
              </a:rPr>
              <a:t>oll a smooth tile surface.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I can j</a:t>
            </a:r>
            <a:r>
              <a:rPr lang="en-GB" sz="1200" b="0" i="0" dirty="0">
                <a:solidFill>
                  <a:schemeClr val="bg1">
                    <a:lumMod val="75000"/>
                  </a:schemeClr>
                </a:solidFill>
                <a:effectLst/>
                <a:latin typeface="Century Gothic" panose="020B0502020202020204" pitchFamily="34" charset="0"/>
              </a:rPr>
              <a:t>oin clay shapes and make marks in the tile surface to create a pattern.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I can d</a:t>
            </a:r>
            <a:r>
              <a:rPr lang="en-GB" sz="1200" b="0" i="0" dirty="0">
                <a:solidFill>
                  <a:schemeClr val="bg1">
                    <a:lumMod val="75000"/>
                  </a:schemeClr>
                </a:solidFill>
                <a:effectLst/>
                <a:latin typeface="Century Gothic" panose="020B0502020202020204" pitchFamily="34" charset="0"/>
              </a:rPr>
              <a:t>raw a house design and plan how to create the key features in clay.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I can c</a:t>
            </a:r>
            <a:r>
              <a:rPr lang="en-GB" sz="1200" b="0" i="0" dirty="0">
                <a:solidFill>
                  <a:schemeClr val="bg1">
                    <a:lumMod val="75000"/>
                  </a:schemeClr>
                </a:solidFill>
                <a:effectLst/>
                <a:latin typeface="Century Gothic" panose="020B0502020202020204" pitchFamily="34" charset="0"/>
              </a:rPr>
              <a:t>reate a clay house tile that has recognisable features made by both impressing objects into the surface and by joining simple shapes.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ECA4667-846D-2A88-084F-3A975A3199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9229" y="5652558"/>
            <a:ext cx="6734659" cy="1167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436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>
            <a:extLst>
              <a:ext uri="{FF2B5EF4-FFF2-40B4-BE49-F238E27FC236}">
                <a16:creationId xmlns:a16="http://schemas.microsoft.com/office/drawing/2014/main" id="{4EA31A87-A3BD-AFE2-3B90-71A0115E62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7700" y="643724"/>
            <a:ext cx="779203" cy="96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C6F3689-5691-9A9F-977D-F8659DCBCF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690" y="162034"/>
            <a:ext cx="6091559" cy="35763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B1B8D1D-8EEE-05DD-D3DF-BC439D9641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6725" y="2339740"/>
            <a:ext cx="4010585" cy="53204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6283977-07E3-D1F4-4C68-71A522224E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6691" y="3738424"/>
            <a:ext cx="8249428" cy="2900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752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5056dbd-1e25-4534-bb39-3336539d9e3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0546DBFAC5DD419D4ADCD1C311A734" ma:contentTypeVersion="15" ma:contentTypeDescription="Create a new document." ma:contentTypeScope="" ma:versionID="5bf004d7fd156171c2d9831f7ff3910d">
  <xsd:schema xmlns:xsd="http://www.w3.org/2001/XMLSchema" xmlns:xs="http://www.w3.org/2001/XMLSchema" xmlns:p="http://schemas.microsoft.com/office/2006/metadata/properties" xmlns:ns3="05056dbd-1e25-4534-bb39-3336539d9e3f" xmlns:ns4="0b2e041f-ad65-43ca-8ce8-81d07c3ed0f6" targetNamespace="http://schemas.microsoft.com/office/2006/metadata/properties" ma:root="true" ma:fieldsID="df50383365a19aad41e9de30208af1a5" ns3:_="" ns4:_="">
    <xsd:import namespace="05056dbd-1e25-4534-bb39-3336539d9e3f"/>
    <xsd:import namespace="0b2e041f-ad65-43ca-8ce8-81d07c3ed0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056dbd-1e25-4534-bb39-3336539d9e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2e041f-ad65-43ca-8ce8-81d07c3ed0f6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3F2409-0EB1-4721-94D3-B7571148C81B}">
  <ds:schemaRefs>
    <ds:schemaRef ds:uri="http://schemas.microsoft.com/office/infopath/2007/PartnerControls"/>
    <ds:schemaRef ds:uri="http://purl.org/dc/terms/"/>
    <ds:schemaRef ds:uri="http://purl.org/dc/elements/1.1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0b2e041f-ad65-43ca-8ce8-81d07c3ed0f6"/>
    <ds:schemaRef ds:uri="05056dbd-1e25-4534-bb39-3336539d9e3f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4A10BFA-8BEC-4DF2-BC6C-CC8FEA3CE5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70636D-0AB4-4005-916D-5B1D8201CD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056dbd-1e25-4534-bb39-3336539d9e3f"/>
    <ds:schemaRef ds:uri="0b2e041f-ad65-43ca-8ce8-81d07c3ed0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8078</TotalTime>
  <Words>312</Words>
  <Application>Microsoft Office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elements of Art</dc:title>
  <dc:creator>Alex Olsen</dc:creator>
  <cp:lastModifiedBy>Alexandra Montgomery</cp:lastModifiedBy>
  <cp:revision>73</cp:revision>
  <cp:lastPrinted>2023-07-05T14:55:03Z</cp:lastPrinted>
  <dcterms:created xsi:type="dcterms:W3CDTF">2020-12-03T10:43:41Z</dcterms:created>
  <dcterms:modified xsi:type="dcterms:W3CDTF">2024-06-24T10:34:21Z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0x010100010546DBFAC5DD419D4ADCD1C311A734</vt:lpwstr>
  </property>
</Properties>
</file>