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Montgomery" userId="a5f23681-46ec-49e8-b833-5cf5d4fd877e" providerId="ADAL" clId="{2745101C-1B73-489A-A71F-1A0138014A9C}"/>
    <pc:docChg chg="custSel modSld">
      <pc:chgData name="Alexandra Montgomery" userId="a5f23681-46ec-49e8-b833-5cf5d4fd877e" providerId="ADAL" clId="{2745101C-1B73-489A-A71F-1A0138014A9C}" dt="2024-06-24T10:04:49.148" v="83" actId="20577"/>
      <pc:docMkLst>
        <pc:docMk/>
      </pc:docMkLst>
      <pc:sldChg chg="addSp delSp modSp mod">
        <pc:chgData name="Alexandra Montgomery" userId="a5f23681-46ec-49e8-b833-5cf5d4fd877e" providerId="ADAL" clId="{2745101C-1B73-489A-A71F-1A0138014A9C}" dt="2024-06-24T10:04:49.148" v="83" actId="20577"/>
        <pc:sldMkLst>
          <pc:docMk/>
          <pc:sldMk cId="4187883628" sldId="256"/>
        </pc:sldMkLst>
        <pc:spChg chg="mod">
          <ac:chgData name="Alexandra Montgomery" userId="a5f23681-46ec-49e8-b833-5cf5d4fd877e" providerId="ADAL" clId="{2745101C-1B73-489A-A71F-1A0138014A9C}" dt="2024-06-24T10:04:49.148" v="83" actId="20577"/>
          <ac:spMkLst>
            <pc:docMk/>
            <pc:sldMk cId="4187883628" sldId="256"/>
            <ac:spMk id="4" creationId="{51519563-5054-C2DC-A9C6-03A76B7A91AC}"/>
          </ac:spMkLst>
        </pc:spChg>
        <pc:spChg chg="mod">
          <ac:chgData name="Alexandra Montgomery" userId="a5f23681-46ec-49e8-b833-5cf5d4fd877e" providerId="ADAL" clId="{2745101C-1B73-489A-A71F-1A0138014A9C}" dt="2024-06-24T09:32:41.526" v="36" actId="207"/>
          <ac:spMkLst>
            <pc:docMk/>
            <pc:sldMk cId="4187883628" sldId="256"/>
            <ac:spMk id="5" creationId="{70D79F54-36FB-8569-2501-0CD418363288}"/>
          </ac:spMkLst>
        </pc:spChg>
        <pc:spChg chg="mod">
          <ac:chgData name="Alexandra Montgomery" userId="a5f23681-46ec-49e8-b833-5cf5d4fd877e" providerId="ADAL" clId="{2745101C-1B73-489A-A71F-1A0138014A9C}" dt="2024-06-24T09:32:59.885" v="38" actId="207"/>
          <ac:spMkLst>
            <pc:docMk/>
            <pc:sldMk cId="4187883628" sldId="256"/>
            <ac:spMk id="6" creationId="{C227BCCD-D149-4FCA-1625-BF71A2407976}"/>
          </ac:spMkLst>
        </pc:spChg>
        <pc:spChg chg="mod">
          <ac:chgData name="Alexandra Montgomery" userId="a5f23681-46ec-49e8-b833-5cf5d4fd877e" providerId="ADAL" clId="{2745101C-1B73-489A-A71F-1A0138014A9C}" dt="2024-06-24T09:32:50.736" v="37" actId="207"/>
          <ac:spMkLst>
            <pc:docMk/>
            <pc:sldMk cId="4187883628" sldId="256"/>
            <ac:spMk id="7" creationId="{17046445-0058-FBA6-99FC-10E91F16F87B}"/>
          </ac:spMkLst>
        </pc:spChg>
        <pc:picChg chg="add mod">
          <ac:chgData name="Alexandra Montgomery" userId="a5f23681-46ec-49e8-b833-5cf5d4fd877e" providerId="ADAL" clId="{2745101C-1B73-489A-A71F-1A0138014A9C}" dt="2024-06-24T09:34:37.669" v="43" actId="1076"/>
          <ac:picMkLst>
            <pc:docMk/>
            <pc:sldMk cId="4187883628" sldId="256"/>
            <ac:picMk id="3" creationId="{9D10F86A-2F25-F29A-F6B5-3802AFE020CB}"/>
          </ac:picMkLst>
        </pc:picChg>
        <pc:picChg chg="del">
          <ac:chgData name="Alexandra Montgomery" userId="a5f23681-46ec-49e8-b833-5cf5d4fd877e" providerId="ADAL" clId="{2745101C-1B73-489A-A71F-1A0138014A9C}" dt="2024-06-24T09:30:39.608" v="0" actId="21"/>
          <ac:picMkLst>
            <pc:docMk/>
            <pc:sldMk cId="4187883628" sldId="256"/>
            <ac:picMk id="14" creationId="{082A0B46-6BAD-360A-A3CD-6F1EC8A6E297}"/>
          </ac:picMkLst>
        </pc:picChg>
        <pc:picChg chg="del">
          <ac:chgData name="Alexandra Montgomery" userId="a5f23681-46ec-49e8-b833-5cf5d4fd877e" providerId="ADAL" clId="{2745101C-1B73-489A-A71F-1A0138014A9C}" dt="2024-06-24T09:30:41.456" v="1" actId="21"/>
          <ac:picMkLst>
            <pc:docMk/>
            <pc:sldMk cId="4187883628" sldId="256"/>
            <ac:picMk id="16" creationId="{9BBC6E7D-03D1-E4E4-08E1-38F4E60BDB88}"/>
          </ac:picMkLst>
        </pc:picChg>
      </pc:sldChg>
      <pc:sldChg chg="addSp modSp mod">
        <pc:chgData name="Alexandra Montgomery" userId="a5f23681-46ec-49e8-b833-5cf5d4fd877e" providerId="ADAL" clId="{2745101C-1B73-489A-A71F-1A0138014A9C}" dt="2024-06-24T09:38:14.325" v="52" actId="1076"/>
        <pc:sldMkLst>
          <pc:docMk/>
          <pc:sldMk cId="1899858777" sldId="257"/>
        </pc:sldMkLst>
        <pc:picChg chg="add mod">
          <ac:chgData name="Alexandra Montgomery" userId="a5f23681-46ec-49e8-b833-5cf5d4fd877e" providerId="ADAL" clId="{2745101C-1B73-489A-A71F-1A0138014A9C}" dt="2024-06-24T09:38:05.786" v="51" actId="1076"/>
          <ac:picMkLst>
            <pc:docMk/>
            <pc:sldMk cId="1899858777" sldId="257"/>
            <ac:picMk id="3" creationId="{D2FE415E-F7E4-DF68-2933-D91783EFF4FA}"/>
          </ac:picMkLst>
        </pc:picChg>
        <pc:picChg chg="add mod">
          <ac:chgData name="Alexandra Montgomery" userId="a5f23681-46ec-49e8-b833-5cf5d4fd877e" providerId="ADAL" clId="{2745101C-1B73-489A-A71F-1A0138014A9C}" dt="2024-06-24T09:38:14.325" v="52" actId="1076"/>
          <ac:picMkLst>
            <pc:docMk/>
            <pc:sldMk cId="1899858777" sldId="257"/>
            <ac:picMk id="5" creationId="{69B9CF7D-517C-D7A8-6FF6-87334306C9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94920-93A2-7DBF-BDC8-C06199E92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24A9C-D01F-F615-B5FE-0B1B9632F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59914-09E5-2C46-232A-3FC28B00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BF526-BC29-7C90-B2F5-FFA9DE1F7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E9B26-0922-38A6-488F-99EE635A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09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E0850-9783-3B36-78AB-4DCC16A27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640280-2C26-712B-F6CE-C511D7A50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5FD99-4CC4-BDD5-ACC1-1380112BA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0EAB6-802D-550F-3FE9-3CFCA159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67582-284A-8C49-49FC-016C36FF7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0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195BD2-2C26-E34D-4F8C-41FAE0AF3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ABA88-C8FF-30F8-7357-FD121AA9D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48A0-ECB1-6EA2-9BE7-1F54141B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EA6A6-E459-CE2D-5B73-8A956FBBB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2A910-5FC6-AE7A-EC42-77820B62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D32F-A5D4-25E4-64B2-57BBDD37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D9AEE-022E-E255-69EE-DD449CA9C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6C876-D287-171E-8ED7-40A32E67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B834-E748-8990-1E82-174D1335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996E5-D777-CE35-A532-6664AAED2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49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02770-22CB-CA03-9E37-B9F7875BE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E2649-1101-477C-3B1C-E34C3535D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7875B-23D3-C6E0-29B2-71CCF3214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A052B-CBB2-351D-F2F7-C2186355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3BC44-59E5-0489-0224-4CFD82B1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0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D336-8587-493E-C650-6C4D6DD4D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83FE-81E0-EDC3-07DF-7EA10FD9B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4654F-4D01-3BD7-90EE-1AD291AE6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07A41-8D20-9345-D09F-B7DEBB18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5DA5-EA3B-1D7B-D706-C92B0A887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950A3-6A00-B081-A4AC-FFE549DA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60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657A-CBE0-4824-ABF0-57BC97021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4B037-3F83-C93B-A4EF-0624E1F01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9AD34-C9C7-53E8-D555-F6338AF81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371A2-749B-AE2B-DE00-0A8DF0519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20E20-0FE6-D30E-4CE4-33162EA78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5F876F-44F0-BC42-3711-7DFDEDC7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665761-3E4A-F8E6-0F24-C77B892C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03304-FB7D-2EEB-D936-68271CFEF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41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9DBE7-98E7-8D3C-3276-83A26E44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84F11C-D46A-AA93-40E1-1F49B2C99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028F5-DB15-9D56-42C0-B52F9F3B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DC30C-5F55-9CA1-D914-B3C00640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79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4D32B-4973-BB73-543A-219C3D797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A14C65-E26C-3047-8692-C79B88B3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84A54-5A02-EF3D-2848-7AE90C6AC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10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F946D-99C3-6BA8-9855-136FD39B2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4439E-8CDE-471E-1B1E-D004402D3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ABA80-05C5-9AF3-8065-451E5D932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BFA28-0486-201E-054D-EA0C7CBA6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2801A-BD87-7AA3-E7BB-5B16FA53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93559-1783-CF83-07D4-61A2F27F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10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9123A-92B7-2FCD-9D76-5BB1AF226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0D8E06-5A59-BD59-1B92-767C2BF30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0392A-9CFF-301E-F3C0-0E3AD5CE2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7A46B-D9E1-72B7-C98A-D75701265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9C9B1-DB13-9FCB-BDE5-81CDB6D0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CCDFE-60FD-0A57-5D5C-14F9FBD85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2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A1EE75-8C14-A686-D003-A7091AB90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DC056-9593-A91E-C9E0-A194FE942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92F84-E009-B51C-B96E-18CCC8A7A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8A3F-5E7C-46BE-8F99-484DC4B7BAD9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B7A0-3C75-A599-C027-AD1D9DD5D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CDB25-6338-5BAB-55F3-9A92AC289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1B491-5353-43A6-A11B-BEBD471DF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8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519563-5054-C2DC-A9C6-03A76B7A91AC}"/>
              </a:ext>
            </a:extLst>
          </p:cNvPr>
          <p:cNvSpPr txBox="1"/>
          <p:nvPr/>
        </p:nvSpPr>
        <p:spPr>
          <a:xfrm>
            <a:off x="188374" y="236997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Year 3 Drawing </a:t>
            </a:r>
            <a:r>
              <a:rPr lang="en-US" sz="1400" b="1" u="sng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– Growing Artists</a:t>
            </a:r>
            <a:endParaRPr lang="en-US" sz="1400" b="1" u="sng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Lucida Calligraphy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D79F54-36FB-8569-2501-0CD418363288}"/>
              </a:ext>
            </a:extLst>
          </p:cNvPr>
          <p:cNvSpPr txBox="1"/>
          <p:nvPr/>
        </p:nvSpPr>
        <p:spPr>
          <a:xfrm>
            <a:off x="97326" y="714674"/>
            <a:ext cx="3450478" cy="2092881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What I already know: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GB" sz="1000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different materials and marks to replicate texture.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Manipulate materials and surfaces to create textures. </a:t>
            </a:r>
            <a:r>
              <a:rPr lang="en-GB" sz="1000" dirty="0" err="1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Eg</a:t>
            </a: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 scratching with tools or blending with fingers.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marks and lines to show expression on faces.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Make a concertina book.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drawing to tell a story.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charcoal to avoid snapping and to achieve different types of lines.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drawing pens.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27BCCD-D149-4FCA-1625-BF71A2407976}"/>
              </a:ext>
            </a:extLst>
          </p:cNvPr>
          <p:cNvSpPr txBox="1"/>
          <p:nvPr/>
        </p:nvSpPr>
        <p:spPr>
          <a:xfrm>
            <a:off x="7332690" y="720393"/>
            <a:ext cx="4670936" cy="2462213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What I will learn next:</a:t>
            </a:r>
          </a:p>
          <a:p>
            <a:endParaRPr lang="en-GB" sz="1100" b="1" dirty="0">
              <a:solidFill>
                <a:schemeClr val="bg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pencils of different grades to shade and add tone.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Hold a pencil with varying pressure to create different marks.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observation and sketch objects quickly.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Draw objects in proportion to each other.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charcoal and a rubber to draw tone.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scissors and paper as a method to ‘draw’.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Make choices about arranging cut elements to create a composition.  Create a wax resist background.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Use different tools to scratch into a painted surface to add contrast and pattern.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Choose a section of a drawing to recreate as a print.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Create a monoprint.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046445-0058-FBA6-99FC-10E91F16F87B}"/>
              </a:ext>
            </a:extLst>
          </p:cNvPr>
          <p:cNvSpPr txBox="1"/>
          <p:nvPr/>
        </p:nvSpPr>
        <p:spPr>
          <a:xfrm>
            <a:off x="3715008" y="729260"/>
            <a:ext cx="3450478" cy="2092881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Century Gothic" panose="020B0502020202020204" pitchFamily="34" charset="0"/>
              </a:rPr>
              <a:t>What I will learn now:</a:t>
            </a:r>
          </a:p>
          <a:p>
            <a:endParaRPr lang="en-GB" sz="1000" b="1" dirty="0">
              <a:latin typeface="Century Gothic" panose="020B0502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latin typeface="Century Gothic" panose="020B0502020202020204" pitchFamily="34" charset="0"/>
              </a:rPr>
              <a:t>Analyse an image that considers impact, audience and purpose.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latin typeface="Century Gothic" panose="020B0502020202020204" pitchFamily="34" charset="0"/>
              </a:rPr>
              <a:t>Draw the same image in different ways with different materials and techniques.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latin typeface="Century Gothic" panose="020B0502020202020204" pitchFamily="34" charset="0"/>
              </a:rPr>
              <a:t>Make a collagraph plate.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latin typeface="Century Gothic" panose="020B0502020202020204" pitchFamily="34" charset="0"/>
              </a:rPr>
              <a:t>Make a collagraph print.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latin typeface="Century Gothic" panose="020B0502020202020204" pitchFamily="34" charset="0"/>
              </a:rPr>
              <a:t>Develop drawn ideas for a print.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latin typeface="Century Gothic" panose="020B0502020202020204" pitchFamily="34" charset="0"/>
              </a:rPr>
              <a:t>Combine techniques to create a final composition.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00" dirty="0">
                <a:latin typeface="Century Gothic" panose="020B0502020202020204" pitchFamily="34" charset="0"/>
              </a:rPr>
              <a:t>Decide what materials and tools to use based on experience and knowledge. 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A0A63EC0-2C9E-93CA-5876-667E330B9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474" y="-19915"/>
            <a:ext cx="594152" cy="73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10F86A-2F25-F29A-F6B5-3802AFE02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74" y="3316503"/>
            <a:ext cx="11758872" cy="330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8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FE415E-F7E4-DF68-2933-D91783EFF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586" y="114060"/>
            <a:ext cx="7739789" cy="25492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B9CF7D-517C-D7A8-6FF6-87334306C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761" y="2826922"/>
            <a:ext cx="6382477" cy="391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5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255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Montgomery</dc:creator>
  <cp:lastModifiedBy>Alexandra Montgomery</cp:lastModifiedBy>
  <cp:revision>2</cp:revision>
  <dcterms:created xsi:type="dcterms:W3CDTF">2023-07-10T14:00:57Z</dcterms:created>
  <dcterms:modified xsi:type="dcterms:W3CDTF">2024-06-24T10:04:49Z</dcterms:modified>
</cp:coreProperties>
</file>