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8" r:id="rId5"/>
    <p:sldId id="267" r:id="rId6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2E08E8-CEFE-486D-91AE-88B117DE9F69}" v="9" dt="2024-06-24T10:44:51.059"/>
  </p1510:revLst>
</p1510:revInfo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35"/>
    <p:restoredTop sz="94753"/>
  </p:normalViewPr>
  <p:slideViewPr>
    <p:cSldViewPr snapToGrid="0" snapToObjects="1">
      <p:cViewPr varScale="1">
        <p:scale>
          <a:sx n="64" d="100"/>
          <a:sy n="64" d="100"/>
        </p:scale>
        <p:origin x="139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andra Montgomery" userId="a5f23681-46ec-49e8-b833-5cf5d4fd877e" providerId="ADAL" clId="{CD2E08E8-CEFE-486D-91AE-88B117DE9F69}"/>
    <pc:docChg chg="custSel modSld">
      <pc:chgData name="Alexandra Montgomery" userId="a5f23681-46ec-49e8-b833-5cf5d4fd877e" providerId="ADAL" clId="{CD2E08E8-CEFE-486D-91AE-88B117DE9F69}" dt="2024-06-24T10:44:57.096" v="178" actId="1076"/>
      <pc:docMkLst>
        <pc:docMk/>
      </pc:docMkLst>
      <pc:sldChg chg="addSp delSp modSp mod">
        <pc:chgData name="Alexandra Montgomery" userId="a5f23681-46ec-49e8-b833-5cf5d4fd877e" providerId="ADAL" clId="{CD2E08E8-CEFE-486D-91AE-88B117DE9F69}" dt="2024-06-24T10:44:43.418" v="175" actId="1076"/>
        <pc:sldMkLst>
          <pc:docMk/>
          <pc:sldMk cId="3997436683" sldId="258"/>
        </pc:sldMkLst>
        <pc:spChg chg="add mod">
          <ac:chgData name="Alexandra Montgomery" userId="a5f23681-46ec-49e8-b833-5cf5d4fd877e" providerId="ADAL" clId="{CD2E08E8-CEFE-486D-91AE-88B117DE9F69}" dt="2024-06-24T10:44:18.711" v="169" actId="1076"/>
          <ac:spMkLst>
            <pc:docMk/>
            <pc:sldMk cId="3997436683" sldId="258"/>
            <ac:spMk id="2" creationId="{6260EC2E-E691-B977-4E55-A51DB452622C}"/>
          </ac:spMkLst>
        </pc:spChg>
        <pc:spChg chg="mod">
          <ac:chgData name="Alexandra Montgomery" userId="a5f23681-46ec-49e8-b833-5cf5d4fd877e" providerId="ADAL" clId="{CD2E08E8-CEFE-486D-91AE-88B117DE9F69}" dt="2024-06-24T10:39:32.975" v="133" actId="14100"/>
          <ac:spMkLst>
            <pc:docMk/>
            <pc:sldMk cId="3997436683" sldId="258"/>
            <ac:spMk id="14" creationId="{00000000-0000-0000-0000-000000000000}"/>
          </ac:spMkLst>
        </pc:spChg>
        <pc:spChg chg="del">
          <ac:chgData name="Alexandra Montgomery" userId="a5f23681-46ec-49e8-b833-5cf5d4fd877e" providerId="ADAL" clId="{CD2E08E8-CEFE-486D-91AE-88B117DE9F69}" dt="2024-06-24T10:36:21.648" v="53" actId="478"/>
          <ac:spMkLst>
            <pc:docMk/>
            <pc:sldMk cId="3997436683" sldId="258"/>
            <ac:spMk id="20" creationId="{6984C551-A40F-E98E-3D1D-F56A6BEAFE99}"/>
          </ac:spMkLst>
        </pc:spChg>
        <pc:spChg chg="mod">
          <ac:chgData name="Alexandra Montgomery" userId="a5f23681-46ec-49e8-b833-5cf5d4fd877e" providerId="ADAL" clId="{CD2E08E8-CEFE-486D-91AE-88B117DE9F69}" dt="2024-06-24T10:44:23.690" v="170" actId="1076"/>
          <ac:spMkLst>
            <pc:docMk/>
            <pc:sldMk cId="3997436683" sldId="258"/>
            <ac:spMk id="22" creationId="{AEC1353A-8BC6-1B87-BC67-D864753E6660}"/>
          </ac:spMkLst>
        </pc:spChg>
        <pc:spChg chg="mod">
          <ac:chgData name="Alexandra Montgomery" userId="a5f23681-46ec-49e8-b833-5cf5d4fd877e" providerId="ADAL" clId="{CD2E08E8-CEFE-486D-91AE-88B117DE9F69}" dt="2024-06-24T10:44:43.418" v="175" actId="1076"/>
          <ac:spMkLst>
            <pc:docMk/>
            <pc:sldMk cId="3997436683" sldId="258"/>
            <ac:spMk id="42" creationId="{6260EC2E-E691-B977-4E55-A51DB452622C}"/>
          </ac:spMkLst>
        </pc:spChg>
        <pc:picChg chg="del">
          <ac:chgData name="Alexandra Montgomery" userId="a5f23681-46ec-49e8-b833-5cf5d4fd877e" providerId="ADAL" clId="{CD2E08E8-CEFE-486D-91AE-88B117DE9F69}" dt="2024-06-24T10:35:59.754" v="46" actId="478"/>
          <ac:picMkLst>
            <pc:docMk/>
            <pc:sldMk cId="3997436683" sldId="258"/>
            <ac:picMk id="3" creationId="{B203D86C-4410-76B9-21E5-44B38A6C2AC7}"/>
          </ac:picMkLst>
        </pc:picChg>
        <pc:picChg chg="add mod">
          <ac:chgData name="Alexandra Montgomery" userId="a5f23681-46ec-49e8-b833-5cf5d4fd877e" providerId="ADAL" clId="{CD2E08E8-CEFE-486D-91AE-88B117DE9F69}" dt="2024-06-24T10:44:37.029" v="174" actId="1076"/>
          <ac:picMkLst>
            <pc:docMk/>
            <pc:sldMk cId="3997436683" sldId="258"/>
            <ac:picMk id="5" creationId="{7822D066-7333-78F8-27A3-88E92AA9375A}"/>
          </ac:picMkLst>
        </pc:picChg>
        <pc:picChg chg="del">
          <ac:chgData name="Alexandra Montgomery" userId="a5f23681-46ec-49e8-b833-5cf5d4fd877e" providerId="ADAL" clId="{CD2E08E8-CEFE-486D-91AE-88B117DE9F69}" dt="2024-06-24T10:36:02.151" v="47" actId="478"/>
          <ac:picMkLst>
            <pc:docMk/>
            <pc:sldMk cId="3997436683" sldId="258"/>
            <ac:picMk id="9" creationId="{35CF3B6E-72B9-E053-E2AC-14DFC6B63A70}"/>
          </ac:picMkLst>
        </pc:picChg>
        <pc:picChg chg="mod">
          <ac:chgData name="Alexandra Montgomery" userId="a5f23681-46ec-49e8-b833-5cf5d4fd877e" providerId="ADAL" clId="{CD2E08E8-CEFE-486D-91AE-88B117DE9F69}" dt="2024-06-24T10:43:15.505" v="160" actId="14100"/>
          <ac:picMkLst>
            <pc:docMk/>
            <pc:sldMk cId="3997436683" sldId="258"/>
            <ac:picMk id="50" creationId="{75DCE1D8-E80C-4F36-1B2E-C92F7CA68A91}"/>
          </ac:picMkLst>
        </pc:picChg>
      </pc:sldChg>
      <pc:sldChg chg="addSp delSp modSp mod">
        <pc:chgData name="Alexandra Montgomery" userId="a5f23681-46ec-49e8-b833-5cf5d4fd877e" providerId="ADAL" clId="{CD2E08E8-CEFE-486D-91AE-88B117DE9F69}" dt="2024-06-24T10:44:57.096" v="178" actId="1076"/>
        <pc:sldMkLst>
          <pc:docMk/>
          <pc:sldMk cId="2612752810" sldId="267"/>
        </pc:sldMkLst>
        <pc:picChg chg="add mod">
          <ac:chgData name="Alexandra Montgomery" userId="a5f23681-46ec-49e8-b833-5cf5d4fd877e" providerId="ADAL" clId="{CD2E08E8-CEFE-486D-91AE-88B117DE9F69}" dt="2024-06-24T10:44:57.096" v="178" actId="1076"/>
          <ac:picMkLst>
            <pc:docMk/>
            <pc:sldMk cId="2612752810" sldId="267"/>
            <ac:picMk id="3" creationId="{BB9A3FF6-8CF0-BE02-5B33-C357DAEF48A0}"/>
          </ac:picMkLst>
        </pc:picChg>
        <pc:picChg chg="add del">
          <ac:chgData name="Alexandra Montgomery" userId="a5f23681-46ec-49e8-b833-5cf5d4fd877e" providerId="ADAL" clId="{CD2E08E8-CEFE-486D-91AE-88B117DE9F69}" dt="2024-06-24T10:43:26.184" v="161" actId="21"/>
          <ac:picMkLst>
            <pc:docMk/>
            <pc:sldMk cId="2612752810" sldId="267"/>
            <ac:picMk id="5" creationId="{7822D066-7333-78F8-27A3-88E92AA9375A}"/>
          </ac:picMkLst>
        </pc:picChg>
        <pc:picChg chg="del">
          <ac:chgData name="Alexandra Montgomery" userId="a5f23681-46ec-49e8-b833-5cf5d4fd877e" providerId="ADAL" clId="{CD2E08E8-CEFE-486D-91AE-88B117DE9F69}" dt="2024-06-24T10:36:52.417" v="84" actId="21"/>
          <ac:picMkLst>
            <pc:docMk/>
            <pc:sldMk cId="2612752810" sldId="267"/>
            <ac:picMk id="6" creationId="{2F72FB71-67F5-07F3-2FA6-73C76372D0E1}"/>
          </ac:picMkLst>
        </pc:picChg>
        <pc:picChg chg="del">
          <ac:chgData name="Alexandra Montgomery" userId="a5f23681-46ec-49e8-b833-5cf5d4fd877e" providerId="ADAL" clId="{CD2E08E8-CEFE-486D-91AE-88B117DE9F69}" dt="2024-06-24T10:36:48.215" v="81" actId="21"/>
          <ac:picMkLst>
            <pc:docMk/>
            <pc:sldMk cId="2612752810" sldId="267"/>
            <ac:picMk id="8" creationId="{53475F32-83F2-BAF1-6745-7719B8B71D3E}"/>
          </ac:picMkLst>
        </pc:picChg>
        <pc:picChg chg="del">
          <ac:chgData name="Alexandra Montgomery" userId="a5f23681-46ec-49e8-b833-5cf5d4fd877e" providerId="ADAL" clId="{CD2E08E8-CEFE-486D-91AE-88B117DE9F69}" dt="2024-06-24T10:44:51.059" v="176" actId="478"/>
          <ac:picMkLst>
            <pc:docMk/>
            <pc:sldMk cId="2612752810" sldId="267"/>
            <ac:picMk id="21" creationId="{4EA31A87-A3BD-AFE2-3B90-71A0115E629C}"/>
          </ac:picMkLst>
        </pc:picChg>
        <pc:picChg chg="del">
          <ac:chgData name="Alexandra Montgomery" userId="a5f23681-46ec-49e8-b833-5cf5d4fd877e" providerId="ADAL" clId="{CD2E08E8-CEFE-486D-91AE-88B117DE9F69}" dt="2024-06-24T10:36:49.647" v="82" actId="21"/>
          <ac:picMkLst>
            <pc:docMk/>
            <pc:sldMk cId="2612752810" sldId="267"/>
            <ac:picMk id="1026" creationId="{B3AF00A3-FF96-5AD1-78B2-027A5E6A797D}"/>
          </ac:picMkLst>
        </pc:picChg>
        <pc:picChg chg="del">
          <ac:chgData name="Alexandra Montgomery" userId="a5f23681-46ec-49e8-b833-5cf5d4fd877e" providerId="ADAL" clId="{CD2E08E8-CEFE-486D-91AE-88B117DE9F69}" dt="2024-06-24T10:36:51.027" v="83" actId="21"/>
          <ac:picMkLst>
            <pc:docMk/>
            <pc:sldMk cId="2612752810" sldId="267"/>
            <ac:picMk id="1028" creationId="{62CAD0AE-7B34-1B21-FBBC-121DACADF0CB}"/>
          </ac:picMkLst>
        </pc:picChg>
        <pc:picChg chg="del">
          <ac:chgData name="Alexandra Montgomery" userId="a5f23681-46ec-49e8-b833-5cf5d4fd877e" providerId="ADAL" clId="{CD2E08E8-CEFE-486D-91AE-88B117DE9F69}" dt="2024-06-24T10:36:53.706" v="85" actId="21"/>
          <ac:picMkLst>
            <pc:docMk/>
            <pc:sldMk cId="2612752810" sldId="267"/>
            <ac:picMk id="1030" creationId="{85E6E599-3782-0F78-A753-B77BCEA40C80}"/>
          </ac:picMkLst>
        </pc:picChg>
        <pc:picChg chg="del">
          <ac:chgData name="Alexandra Montgomery" userId="a5f23681-46ec-49e8-b833-5cf5d4fd877e" providerId="ADAL" clId="{CD2E08E8-CEFE-486D-91AE-88B117DE9F69}" dt="2024-06-24T10:36:56.212" v="86" actId="21"/>
          <ac:picMkLst>
            <pc:docMk/>
            <pc:sldMk cId="2612752810" sldId="267"/>
            <ac:picMk id="1032" creationId="{E8853060-30F7-BBF5-4FCC-8A7DAB85A005}"/>
          </ac:picMkLst>
        </pc:picChg>
        <pc:cxnChg chg="del">
          <ac:chgData name="Alexandra Montgomery" userId="a5f23681-46ec-49e8-b833-5cf5d4fd877e" providerId="ADAL" clId="{CD2E08E8-CEFE-486D-91AE-88B117DE9F69}" dt="2024-06-24T10:36:58.611" v="87" actId="478"/>
          <ac:cxnSpMkLst>
            <pc:docMk/>
            <pc:sldMk cId="2612752810" sldId="267"/>
            <ac:cxnSpMk id="11" creationId="{EEBABCC7-7E2E-9C17-4A0E-06CAEC9B6579}"/>
          </ac:cxnSpMkLst>
        </pc:cxnChg>
        <pc:cxnChg chg="del">
          <ac:chgData name="Alexandra Montgomery" userId="a5f23681-46ec-49e8-b833-5cf5d4fd877e" providerId="ADAL" clId="{CD2E08E8-CEFE-486D-91AE-88B117DE9F69}" dt="2024-06-24T10:37:00.279" v="88" actId="478"/>
          <ac:cxnSpMkLst>
            <pc:docMk/>
            <pc:sldMk cId="2612752810" sldId="267"/>
            <ac:cxnSpMk id="12" creationId="{8C0FF828-90CE-9B3E-0139-D7BF3E8B1FF2}"/>
          </ac:cxnSpMkLst>
        </pc:cxnChg>
        <pc:cxnChg chg="del">
          <ac:chgData name="Alexandra Montgomery" userId="a5f23681-46ec-49e8-b833-5cf5d4fd877e" providerId="ADAL" clId="{CD2E08E8-CEFE-486D-91AE-88B117DE9F69}" dt="2024-06-24T10:37:02.229" v="89" actId="478"/>
          <ac:cxnSpMkLst>
            <pc:docMk/>
            <pc:sldMk cId="2612752810" sldId="267"/>
            <ac:cxnSpMk id="14" creationId="{6EBF6601-084F-AE5C-0EED-01449A39D5E3}"/>
          </ac:cxnSpMkLst>
        </pc:cxnChg>
        <pc:cxnChg chg="del">
          <ac:chgData name="Alexandra Montgomery" userId="a5f23681-46ec-49e8-b833-5cf5d4fd877e" providerId="ADAL" clId="{CD2E08E8-CEFE-486D-91AE-88B117DE9F69}" dt="2024-06-24T10:37:04.047" v="90" actId="478"/>
          <ac:cxnSpMkLst>
            <pc:docMk/>
            <pc:sldMk cId="2612752810" sldId="267"/>
            <ac:cxnSpMk id="18" creationId="{4476524D-A3B2-92BA-3D79-CCA5C7EAAD13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2F85-977A-F94F-B145-B967C7A0861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73A-86B8-4C40-BA0F-5BF6F19D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815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2F85-977A-F94F-B145-B967C7A0861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73A-86B8-4C40-BA0F-5BF6F19D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30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2F85-977A-F94F-B145-B967C7A0861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73A-86B8-4C40-BA0F-5BF6F19D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22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2F85-977A-F94F-B145-B967C7A0861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73A-86B8-4C40-BA0F-5BF6F19D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593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2F85-977A-F94F-B145-B967C7A0861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73A-86B8-4C40-BA0F-5BF6F19D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663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2F85-977A-F94F-B145-B967C7A0861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73A-86B8-4C40-BA0F-5BF6F19D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601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2F85-977A-F94F-B145-B967C7A0861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73A-86B8-4C40-BA0F-5BF6F19D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033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2F85-977A-F94F-B145-B967C7A0861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73A-86B8-4C40-BA0F-5BF6F19D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537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2F85-977A-F94F-B145-B967C7A0861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73A-86B8-4C40-BA0F-5BF6F19D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613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2F85-977A-F94F-B145-B967C7A0861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73A-86B8-4C40-BA0F-5BF6F19D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7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2F85-977A-F94F-B145-B967C7A0861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73A-86B8-4C40-BA0F-5BF6F19D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262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2F85-977A-F94F-B145-B967C7A0861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4B73A-86B8-4C40-BA0F-5BF6F19D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400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4"/>
          <p:cNvSpPr txBox="1">
            <a:spLocks/>
          </p:cNvSpPr>
          <p:nvPr/>
        </p:nvSpPr>
        <p:spPr>
          <a:xfrm>
            <a:off x="105791" y="36536"/>
            <a:ext cx="5590471" cy="47930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6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Lucida Calligraphy"/>
              </a:rPr>
              <a:t>Year 3 Craft and Design: Ancient Egyptian scrolls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260EC2E-E691-B977-4E55-A51DB452622C}"/>
              </a:ext>
            </a:extLst>
          </p:cNvPr>
          <p:cNvSpPr txBox="1"/>
          <p:nvPr/>
        </p:nvSpPr>
        <p:spPr>
          <a:xfrm>
            <a:off x="3984920" y="818259"/>
            <a:ext cx="4706912" cy="2308324"/>
          </a:xfrm>
          <a:prstGeom prst="rect">
            <a:avLst/>
          </a:prstGeom>
          <a:noFill/>
          <a:ln w="28575">
            <a:solidFill>
              <a:srgbClr val="FFCCFF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What I will learn now: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200" dirty="0">
                <a:highlight>
                  <a:srgbClr val="FFFFFF"/>
                </a:highlight>
                <a:latin typeface="Century Gothic" panose="020B0502020202020204" pitchFamily="34" charset="0"/>
              </a:rPr>
              <a:t>I can r</a:t>
            </a:r>
            <a:r>
              <a:rPr lang="en-GB" sz="1200" b="0" i="0" dirty="0">
                <a:effectLst/>
                <a:highlight>
                  <a:srgbClr val="FFFFFF"/>
                </a:highlight>
                <a:latin typeface="Century Gothic" panose="020B0502020202020204" pitchFamily="34" charset="0"/>
              </a:rPr>
              <a:t>ecognise and discuss the importance of Ancient Egyptian art.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200" dirty="0">
                <a:highlight>
                  <a:srgbClr val="FFFFFF"/>
                </a:highlight>
                <a:latin typeface="Century Gothic" panose="020B0502020202020204" pitchFamily="34" charset="0"/>
              </a:rPr>
              <a:t> I can choose</a:t>
            </a:r>
            <a:r>
              <a:rPr lang="en-GB" sz="1200" b="0" i="0" dirty="0">
                <a:effectLst/>
                <a:highlight>
                  <a:srgbClr val="FFFFFF"/>
                </a:highlight>
                <a:latin typeface="Century Gothic" panose="020B0502020202020204" pitchFamily="34" charset="0"/>
              </a:rPr>
              <a:t> a surface for drawing.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200" dirty="0">
                <a:highlight>
                  <a:srgbClr val="FFFFFF"/>
                </a:highlight>
                <a:latin typeface="Century Gothic" panose="020B0502020202020204" pitchFamily="34" charset="0"/>
              </a:rPr>
              <a:t>I can r</a:t>
            </a:r>
            <a:r>
              <a:rPr lang="en-GB" sz="1200" b="0" i="0" dirty="0">
                <a:effectLst/>
                <a:highlight>
                  <a:srgbClr val="FFFFFF"/>
                </a:highlight>
                <a:latin typeface="Century Gothic" panose="020B0502020202020204" pitchFamily="34" charset="0"/>
              </a:rPr>
              <a:t>ecord colours, patterns and shapes through observational drawing.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200" dirty="0">
                <a:highlight>
                  <a:srgbClr val="FFFFFF"/>
                </a:highlight>
                <a:latin typeface="Century Gothic" panose="020B0502020202020204" pitchFamily="34" charset="0"/>
              </a:rPr>
              <a:t> I can c</a:t>
            </a:r>
            <a:r>
              <a:rPr lang="en-GB" sz="1200" b="0" i="0" dirty="0">
                <a:effectLst/>
                <a:highlight>
                  <a:srgbClr val="FFFFFF"/>
                </a:highlight>
                <a:latin typeface="Century Gothic" panose="020B0502020202020204" pitchFamily="34" charset="0"/>
              </a:rPr>
              <a:t>hoose and use tools and materials confidently.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200" dirty="0">
                <a:highlight>
                  <a:srgbClr val="FFFFFF"/>
                </a:highlight>
                <a:latin typeface="Century Gothic" panose="020B0502020202020204" pitchFamily="34" charset="0"/>
              </a:rPr>
              <a:t>I can c</a:t>
            </a:r>
            <a:r>
              <a:rPr lang="en-GB" sz="1200" b="0" i="0" dirty="0">
                <a:effectLst/>
                <a:highlight>
                  <a:srgbClr val="FFFFFF"/>
                </a:highlight>
                <a:latin typeface="Century Gothic" panose="020B0502020202020204" pitchFamily="34" charset="0"/>
              </a:rPr>
              <a:t>reate a selection of sketches that show idea exploration.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200" dirty="0">
                <a:highlight>
                  <a:srgbClr val="FFFFFF"/>
                </a:highlight>
                <a:latin typeface="Century Gothic" panose="020B0502020202020204" pitchFamily="34" charset="0"/>
              </a:rPr>
              <a:t>I can f</a:t>
            </a:r>
            <a:r>
              <a:rPr lang="en-GB" sz="1200" b="0" i="0" dirty="0">
                <a:effectLst/>
                <a:highlight>
                  <a:srgbClr val="FFFFFF"/>
                </a:highlight>
                <a:latin typeface="Century Gothic" panose="020B0502020202020204" pitchFamily="34" charset="0"/>
              </a:rPr>
              <a:t>ollow instructions with minimal support.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200" dirty="0">
                <a:highlight>
                  <a:srgbClr val="FFFFFF"/>
                </a:highlight>
                <a:latin typeface="Century Gothic" panose="020B0502020202020204" pitchFamily="34" charset="0"/>
              </a:rPr>
              <a:t>I can d</a:t>
            </a:r>
            <a:r>
              <a:rPr lang="en-GB" sz="1200" b="0" i="0" dirty="0">
                <a:effectLst/>
                <a:highlight>
                  <a:srgbClr val="FFFFFF"/>
                </a:highlight>
                <a:latin typeface="Century Gothic" panose="020B0502020202020204" pitchFamily="34" charset="0"/>
              </a:rPr>
              <a:t>iscuss and evaluate the process and outcome of my work.</a:t>
            </a:r>
          </a:p>
        </p:txBody>
      </p:sp>
      <p:pic>
        <p:nvPicPr>
          <p:cNvPr id="50" name="Picture 2">
            <a:extLst>
              <a:ext uri="{FF2B5EF4-FFF2-40B4-BE49-F238E27FC236}">
                <a16:creationId xmlns:a16="http://schemas.microsoft.com/office/drawing/2014/main" id="{75DCE1D8-E80C-4F36-1B2E-C92F7CA68A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4057" y="121545"/>
            <a:ext cx="495550" cy="612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AEC1353A-8BC6-1B87-BC67-D864753E6660}"/>
              </a:ext>
            </a:extLst>
          </p:cNvPr>
          <p:cNvSpPr txBox="1"/>
          <p:nvPr/>
        </p:nvSpPr>
        <p:spPr>
          <a:xfrm>
            <a:off x="105792" y="3429000"/>
            <a:ext cx="3701710" cy="2862322"/>
          </a:xfrm>
          <a:prstGeom prst="rect">
            <a:avLst/>
          </a:prstGeom>
          <a:noFill/>
          <a:ln w="28575">
            <a:solidFill>
              <a:srgbClr val="FFCCFF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What I will learn next: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000" dirty="0">
                <a:solidFill>
                  <a:schemeClr val="bg1">
                    <a:lumMod val="75000"/>
                  </a:schemeClr>
                </a:solidFill>
                <a:highlight>
                  <a:srgbClr val="FFFFFF"/>
                </a:highlight>
                <a:latin typeface="Century Gothic" panose="020B0502020202020204" pitchFamily="34" charset="0"/>
              </a:rPr>
              <a:t>I can </a:t>
            </a:r>
            <a:r>
              <a:rPr lang="en-GB" sz="1000" b="0" i="0" dirty="0">
                <a:solidFill>
                  <a:schemeClr val="bg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Century Gothic" panose="020B0502020202020204" pitchFamily="34" charset="0"/>
              </a:rPr>
              <a:t>escribe objects, images and sounds with relevant subject vocabulary.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000" dirty="0">
                <a:solidFill>
                  <a:schemeClr val="bg1">
                    <a:lumMod val="75000"/>
                  </a:schemeClr>
                </a:solidFill>
                <a:highlight>
                  <a:srgbClr val="FFFFFF"/>
                </a:highlight>
                <a:latin typeface="Century Gothic" panose="020B0502020202020204" pitchFamily="34" charset="0"/>
              </a:rPr>
              <a:t>I can c</a:t>
            </a:r>
            <a:r>
              <a:rPr lang="en-GB" sz="1000" b="0" i="0" dirty="0">
                <a:solidFill>
                  <a:schemeClr val="bg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Century Gothic" panose="020B0502020202020204" pitchFamily="34" charset="0"/>
              </a:rPr>
              <a:t>reate drawings that replicate a selected image.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000" dirty="0">
                <a:solidFill>
                  <a:schemeClr val="bg1">
                    <a:lumMod val="75000"/>
                  </a:schemeClr>
                </a:solidFill>
                <a:highlight>
                  <a:srgbClr val="FFFFFF"/>
                </a:highlight>
                <a:latin typeface="Century Gothic" panose="020B0502020202020204" pitchFamily="34" charset="0"/>
              </a:rPr>
              <a:t>I can s</a:t>
            </a:r>
            <a:r>
              <a:rPr lang="en-GB" sz="1000" b="0" i="0" dirty="0">
                <a:solidFill>
                  <a:schemeClr val="bg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Century Gothic" panose="020B0502020202020204" pitchFamily="34" charset="0"/>
              </a:rPr>
              <a:t>elect imagery and colours to create a mood board with a defined theme and colour palette.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000" dirty="0">
                <a:solidFill>
                  <a:schemeClr val="bg1">
                    <a:lumMod val="75000"/>
                  </a:schemeClr>
                </a:solidFill>
                <a:highlight>
                  <a:srgbClr val="FFFFFF"/>
                </a:highlight>
                <a:latin typeface="Century Gothic" panose="020B0502020202020204" pitchFamily="34" charset="0"/>
              </a:rPr>
              <a:t>I u</a:t>
            </a:r>
            <a:r>
              <a:rPr lang="en-GB" sz="1000" b="0" i="0" dirty="0">
                <a:solidFill>
                  <a:schemeClr val="bg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Century Gothic" panose="020B0502020202020204" pitchFamily="34" charset="0"/>
              </a:rPr>
              <a:t>nderstand the work of William Morris, using subject vocabulary to describe his work and style.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000" dirty="0">
                <a:solidFill>
                  <a:schemeClr val="bg1">
                    <a:lumMod val="75000"/>
                  </a:schemeClr>
                </a:solidFill>
                <a:highlight>
                  <a:srgbClr val="FFFFFF"/>
                </a:highlight>
                <a:latin typeface="Century Gothic" panose="020B0502020202020204" pitchFamily="34" charset="0"/>
              </a:rPr>
              <a:t>I can c</a:t>
            </a:r>
            <a:r>
              <a:rPr lang="en-GB" sz="1000" b="0" i="0" dirty="0">
                <a:solidFill>
                  <a:schemeClr val="bg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Century Gothic" panose="020B0502020202020204" pitchFamily="34" charset="0"/>
              </a:rPr>
              <a:t>reate a pattern using drawing, taking inspiration from mood boards and initial research to develop it.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000" b="0" i="0" dirty="0">
                <a:solidFill>
                  <a:schemeClr val="bg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Century Gothic" panose="020B0502020202020204" pitchFamily="34" charset="0"/>
              </a:rPr>
              <a:t>I can identify and explain where a pattern repeats.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000" dirty="0">
                <a:solidFill>
                  <a:schemeClr val="bg1">
                    <a:lumMod val="75000"/>
                  </a:schemeClr>
                </a:solidFill>
                <a:highlight>
                  <a:srgbClr val="FFFFFF"/>
                </a:highlight>
                <a:latin typeface="Century Gothic" panose="020B0502020202020204" pitchFamily="34" charset="0"/>
              </a:rPr>
              <a:t>I can f</a:t>
            </a:r>
            <a:r>
              <a:rPr lang="en-GB" sz="1000" b="0" i="0" dirty="0">
                <a:solidFill>
                  <a:schemeClr val="bg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Century Gothic" panose="020B0502020202020204" pitchFamily="34" charset="0"/>
              </a:rPr>
              <a:t>ollow instructions to create a repeating pattern, adding extra detail.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000" dirty="0">
                <a:solidFill>
                  <a:schemeClr val="bg1">
                    <a:lumMod val="75000"/>
                  </a:schemeClr>
                </a:solidFill>
                <a:highlight>
                  <a:srgbClr val="FFFFFF"/>
                </a:highlight>
                <a:latin typeface="Century Gothic" panose="020B0502020202020204" pitchFamily="34" charset="0"/>
              </a:rPr>
              <a:t>I u</a:t>
            </a:r>
            <a:r>
              <a:rPr lang="en-GB" sz="1000" b="0" i="0" dirty="0">
                <a:solidFill>
                  <a:schemeClr val="bg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Century Gothic" panose="020B0502020202020204" pitchFamily="34" charset="0"/>
              </a:rPr>
              <a:t>nderstand different methods of creating printed fabric in creative industries.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000" dirty="0">
                <a:solidFill>
                  <a:schemeClr val="bg1">
                    <a:lumMod val="75000"/>
                  </a:schemeClr>
                </a:solidFill>
                <a:highlight>
                  <a:srgbClr val="FFFFFF"/>
                </a:highlight>
                <a:latin typeface="Century Gothic" panose="020B0502020202020204" pitchFamily="34" charset="0"/>
              </a:rPr>
              <a:t>I can u</a:t>
            </a:r>
            <a:r>
              <a:rPr lang="en-GB" sz="1000" b="0" i="0" dirty="0">
                <a:solidFill>
                  <a:schemeClr val="bg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Century Gothic" panose="020B0502020202020204" pitchFamily="34" charset="0"/>
              </a:rPr>
              <a:t>se sketchbooks to evaluate patterns.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260EC2E-E691-B977-4E55-A51DB452622C}"/>
              </a:ext>
            </a:extLst>
          </p:cNvPr>
          <p:cNvSpPr txBox="1"/>
          <p:nvPr/>
        </p:nvSpPr>
        <p:spPr>
          <a:xfrm>
            <a:off x="105792" y="988526"/>
            <a:ext cx="3701710" cy="2246769"/>
          </a:xfrm>
          <a:prstGeom prst="rect">
            <a:avLst/>
          </a:prstGeom>
          <a:noFill/>
          <a:ln w="28575">
            <a:solidFill>
              <a:srgbClr val="FFCCFF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What I already know: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000" dirty="0">
                <a:solidFill>
                  <a:schemeClr val="bg1">
                    <a:lumMod val="75000"/>
                  </a:schemeClr>
                </a:solidFill>
                <a:highlight>
                  <a:srgbClr val="FFFFFF"/>
                </a:highlight>
                <a:latin typeface="Century Gothic" panose="020B0502020202020204" pitchFamily="34" charset="0"/>
              </a:rPr>
              <a:t>I can d</a:t>
            </a:r>
            <a:r>
              <a:rPr lang="en-GB" sz="1000" b="0" i="0" dirty="0">
                <a:solidFill>
                  <a:schemeClr val="bg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Century Gothic" panose="020B0502020202020204" pitchFamily="34" charset="0"/>
              </a:rPr>
              <a:t>raw a map of my journey to school, including key landmarks and different types of mark-making.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000" dirty="0">
                <a:solidFill>
                  <a:schemeClr val="bg1">
                    <a:lumMod val="75000"/>
                  </a:schemeClr>
                </a:solidFill>
                <a:highlight>
                  <a:srgbClr val="FFFFFF"/>
                </a:highlight>
                <a:latin typeface="Century Gothic" panose="020B0502020202020204" pitchFamily="34" charset="0"/>
              </a:rPr>
              <a:t>I can f</a:t>
            </a:r>
            <a:r>
              <a:rPr lang="en-GB" sz="1000" b="0" i="0" dirty="0">
                <a:solidFill>
                  <a:schemeClr val="bg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Century Gothic" panose="020B0502020202020204" pitchFamily="34" charset="0"/>
              </a:rPr>
              <a:t>ollow instructions to make a piece of felt that holds together 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000" dirty="0">
                <a:solidFill>
                  <a:schemeClr val="bg1">
                    <a:lumMod val="75000"/>
                  </a:schemeClr>
                </a:solidFill>
                <a:highlight>
                  <a:srgbClr val="FFFFFF"/>
                </a:highlight>
                <a:latin typeface="Century Gothic" panose="020B0502020202020204" pitchFamily="34" charset="0"/>
              </a:rPr>
              <a:t>I can d</a:t>
            </a:r>
            <a:r>
              <a:rPr lang="en-GB" sz="1000" b="0" i="0" dirty="0">
                <a:solidFill>
                  <a:schemeClr val="bg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Century Gothic" panose="020B0502020202020204" pitchFamily="34" charset="0"/>
              </a:rPr>
              <a:t>ecide how to place ‘jigsaw’ pieces to create an abstract composition.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000" b="0" i="0" dirty="0">
                <a:solidFill>
                  <a:schemeClr val="bg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Century Gothic" panose="020B0502020202020204" pitchFamily="34" charset="0"/>
              </a:rPr>
              <a:t> I can make choices about which details from their map to include in a stained glass.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000" dirty="0">
                <a:solidFill>
                  <a:schemeClr val="bg1">
                    <a:lumMod val="75000"/>
                  </a:schemeClr>
                </a:solidFill>
                <a:highlight>
                  <a:srgbClr val="FFFFFF"/>
                </a:highlight>
                <a:latin typeface="Century Gothic" panose="020B0502020202020204" pitchFamily="34" charset="0"/>
              </a:rPr>
              <a:t>I can c</a:t>
            </a:r>
            <a:r>
              <a:rPr lang="en-GB" sz="1000" b="0" i="0" dirty="0">
                <a:solidFill>
                  <a:schemeClr val="bg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Century Gothic" panose="020B0502020202020204" pitchFamily="34" charset="0"/>
              </a:rPr>
              <a:t>ut cellophane shapes with care and arrange them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000" dirty="0">
                <a:solidFill>
                  <a:schemeClr val="bg1">
                    <a:lumMod val="75000"/>
                  </a:schemeClr>
                </a:solidFill>
                <a:highlight>
                  <a:srgbClr val="FFFFFF"/>
                </a:highlight>
                <a:latin typeface="Century Gothic" panose="020B0502020202020204" pitchFamily="34" charset="0"/>
              </a:rPr>
              <a:t>I can d</a:t>
            </a:r>
            <a:r>
              <a:rPr lang="en-GB" sz="1000" b="0" i="0" dirty="0">
                <a:solidFill>
                  <a:schemeClr val="bg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Century Gothic" panose="020B0502020202020204" pitchFamily="34" charset="0"/>
              </a:rPr>
              <a:t>esign a print with simple lines and shapes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000" dirty="0">
                <a:solidFill>
                  <a:schemeClr val="bg1">
                    <a:lumMod val="75000"/>
                  </a:schemeClr>
                </a:solidFill>
                <a:highlight>
                  <a:srgbClr val="FFFFFF"/>
                </a:highlight>
                <a:latin typeface="Century Gothic" panose="020B0502020202020204" pitchFamily="34" charset="0"/>
              </a:rPr>
              <a:t> I can f</a:t>
            </a:r>
            <a:r>
              <a:rPr lang="en-GB" sz="1000" b="0" i="0" dirty="0">
                <a:solidFill>
                  <a:schemeClr val="bg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Century Gothic" panose="020B0502020202020204" pitchFamily="34" charset="0"/>
              </a:rPr>
              <a:t>ollow a process to make and print 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000" dirty="0">
                <a:solidFill>
                  <a:schemeClr val="bg1">
                    <a:lumMod val="75000"/>
                  </a:schemeClr>
                </a:solidFill>
                <a:highlight>
                  <a:srgbClr val="FFFFFF"/>
                </a:highlight>
                <a:latin typeface="Century Gothic" panose="020B0502020202020204" pitchFamily="34" charset="0"/>
              </a:rPr>
              <a:t> I can evaluate my work</a:t>
            </a:r>
            <a:endParaRPr lang="en-GB" sz="1000" b="0" i="0" dirty="0">
              <a:solidFill>
                <a:schemeClr val="bg1">
                  <a:lumMod val="75000"/>
                </a:schemeClr>
              </a:solidFill>
              <a:effectLst/>
              <a:highlight>
                <a:srgbClr val="FFFFFF"/>
              </a:highlight>
              <a:latin typeface="Century Gothic" panose="020B0502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822D066-7333-78F8-27A3-88E92AA937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7404" y="3363313"/>
            <a:ext cx="4706912" cy="2928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436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B9A3FF6-8CF0-BE02-5B33-C357DAEF48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866" y="714351"/>
            <a:ext cx="8918083" cy="5429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752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0546DBFAC5DD419D4ADCD1C311A734" ma:contentTypeVersion="15" ma:contentTypeDescription="Create a new document." ma:contentTypeScope="" ma:versionID="5bf004d7fd156171c2d9831f7ff3910d">
  <xsd:schema xmlns:xsd="http://www.w3.org/2001/XMLSchema" xmlns:xs="http://www.w3.org/2001/XMLSchema" xmlns:p="http://schemas.microsoft.com/office/2006/metadata/properties" xmlns:ns3="05056dbd-1e25-4534-bb39-3336539d9e3f" xmlns:ns4="0b2e041f-ad65-43ca-8ce8-81d07c3ed0f6" targetNamespace="http://schemas.microsoft.com/office/2006/metadata/properties" ma:root="true" ma:fieldsID="df50383365a19aad41e9de30208af1a5" ns3:_="" ns4:_="">
    <xsd:import namespace="05056dbd-1e25-4534-bb39-3336539d9e3f"/>
    <xsd:import namespace="0b2e041f-ad65-43ca-8ce8-81d07c3ed0f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056dbd-1e25-4534-bb39-3336539d9e3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2e041f-ad65-43ca-8ce8-81d07c3ed0f6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5056dbd-1e25-4534-bb39-3336539d9e3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C70636D-0AB4-4005-916D-5B1D8201CD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056dbd-1e25-4534-bb39-3336539d9e3f"/>
    <ds:schemaRef ds:uri="0b2e041f-ad65-43ca-8ce8-81d07c3ed0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93F2409-0EB1-4721-94D3-B7571148C81B}">
  <ds:schemaRefs>
    <ds:schemaRef ds:uri="http://purl.org/dc/terms/"/>
    <ds:schemaRef ds:uri="05056dbd-1e25-4534-bb39-3336539d9e3f"/>
    <ds:schemaRef ds:uri="http://schemas.microsoft.com/office/2006/metadata/properties"/>
    <ds:schemaRef ds:uri="http://www.w3.org/XML/1998/namespace"/>
    <ds:schemaRef ds:uri="http://purl.org/dc/elements/1.1/"/>
    <ds:schemaRef ds:uri="http://purl.org/dc/dcmitype/"/>
    <ds:schemaRef ds:uri="0b2e041f-ad65-43ca-8ce8-81d07c3ed0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14A10BFA-8BEC-4DF2-BC6C-CC8FEA3CE54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8095</TotalTime>
  <Words>330</Words>
  <Application>Microsoft Office PowerPoint</Application>
  <PresentationFormat>On-screen Show (4:3)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Wingdings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elements of Art</dc:title>
  <dc:creator>Alex Olsen</dc:creator>
  <cp:lastModifiedBy>Alexandra Montgomery</cp:lastModifiedBy>
  <cp:revision>74</cp:revision>
  <cp:lastPrinted>2023-07-05T14:55:03Z</cp:lastPrinted>
  <dcterms:created xsi:type="dcterms:W3CDTF">2020-12-03T10:43:41Z</dcterms:created>
  <dcterms:modified xsi:type="dcterms:W3CDTF">2024-06-24T10:45:03Z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0x010100010546DBFAC5DD419D4ADCD1C311A734</vt:lpwstr>
  </property>
</Properties>
</file>