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67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5"/>
    <p:restoredTop sz="94753"/>
  </p:normalViewPr>
  <p:slideViewPr>
    <p:cSldViewPr snapToGrid="0" snapToObjects="1">
      <p:cViewPr varScale="1">
        <p:scale>
          <a:sx n="105" d="100"/>
          <a:sy n="105" d="100"/>
        </p:scale>
        <p:origin x="15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Montgomery" userId="a5f23681-46ec-49e8-b833-5cf5d4fd877e" providerId="ADAL" clId="{378CC8A5-13ED-42E1-A442-635B8F443D98}"/>
    <pc:docChg chg="undo custSel modSld">
      <pc:chgData name="Alexandra Montgomery" userId="a5f23681-46ec-49e8-b833-5cf5d4fd877e" providerId="ADAL" clId="{378CC8A5-13ED-42E1-A442-635B8F443D98}" dt="2024-03-27T10:59:32.115" v="299" actId="20577"/>
      <pc:docMkLst>
        <pc:docMk/>
      </pc:docMkLst>
      <pc:sldChg chg="delSp modSp mod">
        <pc:chgData name="Alexandra Montgomery" userId="a5f23681-46ec-49e8-b833-5cf5d4fd877e" providerId="ADAL" clId="{378CC8A5-13ED-42E1-A442-635B8F443D98}" dt="2024-03-27T10:59:32.115" v="299" actId="20577"/>
        <pc:sldMkLst>
          <pc:docMk/>
          <pc:sldMk cId="3997436683" sldId="258"/>
        </pc:sldMkLst>
        <pc:spChg chg="mod">
          <ac:chgData name="Alexandra Montgomery" userId="a5f23681-46ec-49e8-b833-5cf5d4fd877e" providerId="ADAL" clId="{378CC8A5-13ED-42E1-A442-635B8F443D98}" dt="2024-03-27T10:45:18.351" v="41" actId="20577"/>
          <ac:spMkLst>
            <pc:docMk/>
            <pc:sldMk cId="3997436683" sldId="258"/>
            <ac:spMk id="14" creationId="{00000000-0000-0000-0000-000000000000}"/>
          </ac:spMkLst>
        </pc:spChg>
        <pc:spChg chg="mod">
          <ac:chgData name="Alexandra Montgomery" userId="a5f23681-46ec-49e8-b833-5cf5d4fd877e" providerId="ADAL" clId="{378CC8A5-13ED-42E1-A442-635B8F443D98}" dt="2024-03-27T10:58:36.568" v="244" actId="20577"/>
          <ac:spMkLst>
            <pc:docMk/>
            <pc:sldMk cId="3997436683" sldId="258"/>
            <ac:spMk id="20" creationId="{6984C551-A40F-E98E-3D1D-F56A6BEAFE99}"/>
          </ac:spMkLst>
        </pc:spChg>
        <pc:spChg chg="mod">
          <ac:chgData name="Alexandra Montgomery" userId="a5f23681-46ec-49e8-b833-5cf5d4fd877e" providerId="ADAL" clId="{378CC8A5-13ED-42E1-A442-635B8F443D98}" dt="2024-03-27T10:58:27.959" v="239" actId="14100"/>
          <ac:spMkLst>
            <pc:docMk/>
            <pc:sldMk cId="3997436683" sldId="258"/>
            <ac:spMk id="22" creationId="{AEC1353A-8BC6-1B87-BC67-D864753E6660}"/>
          </ac:spMkLst>
        </pc:spChg>
        <pc:spChg chg="mod">
          <ac:chgData name="Alexandra Montgomery" userId="a5f23681-46ec-49e8-b833-5cf5d4fd877e" providerId="ADAL" clId="{378CC8A5-13ED-42E1-A442-635B8F443D98}" dt="2024-03-27T10:59:32.115" v="299" actId="20577"/>
          <ac:spMkLst>
            <pc:docMk/>
            <pc:sldMk cId="3997436683" sldId="258"/>
            <ac:spMk id="42" creationId="{6260EC2E-E691-B977-4E55-A51DB452622C}"/>
          </ac:spMkLst>
        </pc:spChg>
        <pc:picChg chg="del">
          <ac:chgData name="Alexandra Montgomery" userId="a5f23681-46ec-49e8-b833-5cf5d4fd877e" providerId="ADAL" clId="{378CC8A5-13ED-42E1-A442-635B8F443D98}" dt="2024-03-27T10:44:51.822" v="0" actId="21"/>
          <ac:picMkLst>
            <pc:docMk/>
            <pc:sldMk cId="3997436683" sldId="258"/>
            <ac:picMk id="24" creationId="{008E6351-9F7F-F362-E316-6C981A81FA9B}"/>
          </ac:picMkLst>
        </pc:picChg>
      </pc:sldChg>
      <pc:sldChg chg="addSp delSp modSp mod">
        <pc:chgData name="Alexandra Montgomery" userId="a5f23681-46ec-49e8-b833-5cf5d4fd877e" providerId="ADAL" clId="{378CC8A5-13ED-42E1-A442-635B8F443D98}" dt="2024-03-27T10:46:58.365" v="50" actId="1076"/>
        <pc:sldMkLst>
          <pc:docMk/>
          <pc:sldMk cId="2612752810" sldId="267"/>
        </pc:sldMkLst>
        <pc:spChg chg="mod">
          <ac:chgData name="Alexandra Montgomery" userId="a5f23681-46ec-49e8-b833-5cf5d4fd877e" providerId="ADAL" clId="{378CC8A5-13ED-42E1-A442-635B8F443D98}" dt="2024-03-27T10:46:58.365" v="50" actId="1076"/>
          <ac:spMkLst>
            <pc:docMk/>
            <pc:sldMk cId="2612752810" sldId="267"/>
            <ac:spMk id="29" creationId="{A29E86EA-076F-2407-F8C0-6A9E0711F90D}"/>
          </ac:spMkLst>
        </pc:spChg>
        <pc:picChg chg="add mod">
          <ac:chgData name="Alexandra Montgomery" userId="a5f23681-46ec-49e8-b833-5cf5d4fd877e" providerId="ADAL" clId="{378CC8A5-13ED-42E1-A442-635B8F443D98}" dt="2024-03-27T10:46:54.526" v="49" actId="14100"/>
          <ac:picMkLst>
            <pc:docMk/>
            <pc:sldMk cId="2612752810" sldId="267"/>
            <ac:picMk id="3" creationId="{61ABCBE1-A2DC-9376-2B40-9F9F1F30FB0A}"/>
          </ac:picMkLst>
        </pc:picChg>
        <pc:picChg chg="del">
          <ac:chgData name="Alexandra Montgomery" userId="a5f23681-46ec-49e8-b833-5cf5d4fd877e" providerId="ADAL" clId="{378CC8A5-13ED-42E1-A442-635B8F443D98}" dt="2024-03-27T10:45:22.354" v="42" actId="21"/>
          <ac:picMkLst>
            <pc:docMk/>
            <pc:sldMk cId="2612752810" sldId="267"/>
            <ac:picMk id="34" creationId="{38DAE6B7-DB4D-0A00-0A12-B18950F5052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1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2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9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6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3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1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6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2F85-977A-F94F-B145-B967C7A08618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0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 txBox="1">
            <a:spLocks/>
          </p:cNvSpPr>
          <p:nvPr/>
        </p:nvSpPr>
        <p:spPr>
          <a:xfrm>
            <a:off x="105791" y="-7954"/>
            <a:ext cx="7181274" cy="3174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Lucida Calligraphy"/>
              </a:rPr>
              <a:t>Year 5/6 Sculpture and 3D: Making memories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479667" y="3332823"/>
            <a:ext cx="1332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60EC2E-E691-B977-4E55-A51DB452622C}"/>
              </a:ext>
            </a:extLst>
          </p:cNvPr>
          <p:cNvSpPr txBox="1"/>
          <p:nvPr/>
        </p:nvSpPr>
        <p:spPr>
          <a:xfrm>
            <a:off x="179814" y="4206631"/>
            <a:ext cx="8339694" cy="1754326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What I will learn next:</a:t>
            </a:r>
          </a:p>
          <a:p>
            <a:endParaRPr lang="en-GB" sz="1200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en-GB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I can s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uccessfully translate plans to a 3D sculpture.</a:t>
            </a:r>
          </a:p>
          <a:p>
            <a:pPr algn="l"/>
            <a:r>
              <a:rPr lang="en-GB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I can w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ork mostly independently, experimenting and trying new things.</a:t>
            </a:r>
          </a:p>
          <a:p>
            <a:pPr algn="l"/>
            <a:r>
              <a:rPr lang="en-GB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I can i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dentify and make improvements to my work.</a:t>
            </a:r>
          </a:p>
          <a:p>
            <a:pPr algn="l"/>
            <a:r>
              <a:rPr lang="en-GB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I can p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roduce a completed sculpture demonstrating experimentation, originality and technical competence.</a:t>
            </a:r>
          </a:p>
          <a:p>
            <a:pPr algn="l"/>
            <a:r>
              <a:rPr lang="en-GB" sz="1200">
                <a:solidFill>
                  <a:srgbClr val="222222"/>
                </a:solidFill>
                <a:latin typeface="Century Gothic" panose="020B0502020202020204" pitchFamily="34" charset="0"/>
              </a:rPr>
              <a:t>I can </a:t>
            </a:r>
            <a:r>
              <a:rPr lang="en-GB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c</a:t>
            </a:r>
            <a:r>
              <a:rPr lang="en-GB" sz="1200" b="0" i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ompetently 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reflect on successes and personal development.</a:t>
            </a:r>
          </a:p>
          <a:p>
            <a:endParaRPr lang="en-GB" sz="1200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1200" b="1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984C551-A40F-E98E-3D1D-F56A6BEAFE99}"/>
              </a:ext>
            </a:extLst>
          </p:cNvPr>
          <p:cNvSpPr txBox="1"/>
          <p:nvPr/>
        </p:nvSpPr>
        <p:spPr>
          <a:xfrm>
            <a:off x="2892848" y="488345"/>
            <a:ext cx="5626660" cy="3539430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What I will learn now: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rgbClr val="222222"/>
                </a:solidFill>
                <a:latin typeface="Lato" panose="020F0502020204030203" pitchFamily="34" charset="0"/>
              </a:rPr>
              <a:t>I can d</a:t>
            </a:r>
            <a:r>
              <a:rPr lang="en-GB" sz="1400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iscuss the work of artists that appreciate different artistic styles.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rgbClr val="222222"/>
                </a:solidFill>
                <a:latin typeface="Lato" panose="020F0502020204030203" pitchFamily="34" charset="0"/>
              </a:rPr>
              <a:t>I can c</a:t>
            </a:r>
            <a:r>
              <a:rPr lang="en-GB" sz="1400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reate a sculpture to express myself in a literal or symbolic way.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rgbClr val="222222"/>
                </a:solidFill>
                <a:latin typeface="Lato" panose="020F0502020204030203" pitchFamily="34" charset="0"/>
              </a:rPr>
              <a:t>I can r</a:t>
            </a:r>
            <a:r>
              <a:rPr lang="en-GB" sz="1400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eflect verbally or in writing about creative decisions.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400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I can suggest ways to represent memories through imagery, shapes and colours.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rgbClr val="222222"/>
                </a:solidFill>
                <a:latin typeface="Lato" panose="020F0502020204030203" pitchFamily="34" charset="0"/>
              </a:rPr>
              <a:t>I can d</a:t>
            </a:r>
            <a:r>
              <a:rPr lang="en-GB" sz="1400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raw a composition of shapes developed from initial ideas to form a plan for a sculpture.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rgbClr val="222222"/>
                </a:solidFill>
                <a:latin typeface="Lato" panose="020F0502020204030203" pitchFamily="34" charset="0"/>
              </a:rPr>
              <a:t>I can c</a:t>
            </a:r>
            <a:r>
              <a:rPr lang="en-GB" sz="1400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ompetently use scissors to cut shapes accurately.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400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I can talk about artists’ work and explain what might be used in my own work.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GB" sz="1400" dirty="0">
                <a:solidFill>
                  <a:srgbClr val="222222"/>
                </a:solidFill>
                <a:latin typeface="Lato" panose="020F0502020204030203" pitchFamily="34" charset="0"/>
              </a:rPr>
              <a:t>I can p</a:t>
            </a:r>
            <a:r>
              <a:rPr lang="en-GB" sz="1400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roduce a clear sketchbook idea for a sculpture, including written notes and drawings to show methods and materials needed.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C1353A-8BC6-1B87-BC67-D864753E6660}"/>
              </a:ext>
            </a:extLst>
          </p:cNvPr>
          <p:cNvSpPr txBox="1"/>
          <p:nvPr/>
        </p:nvSpPr>
        <p:spPr>
          <a:xfrm>
            <a:off x="179814" y="488345"/>
            <a:ext cx="2590818" cy="3600986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What I already know: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I can g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roup images together, explaining choices.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I can answer questions about a chosen installation thoughtfully and generate questions.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I understand what installation art means.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I can c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reate an installation plan, model or space.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I can d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escribe how the space conveys a particular message or theme.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I can m</a:t>
            </a:r>
            <a:r>
              <a:rPr lang="en-GB" sz="1200" b="0" i="0" dirty="0"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ake and explain choices about materials used, arrangement of items in the space and the overall display of the installation.</a:t>
            </a:r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id="{DE4E0D2B-75D5-BA0D-2CE1-11691B4E9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508" y="51428"/>
            <a:ext cx="594152" cy="73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743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4EA31A87-A3BD-AFE2-3B90-71A0115E6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351" y="116313"/>
            <a:ext cx="779203" cy="96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itle 4">
            <a:extLst>
              <a:ext uri="{FF2B5EF4-FFF2-40B4-BE49-F238E27FC236}">
                <a16:creationId xmlns:a16="http://schemas.microsoft.com/office/drawing/2014/main" id="{A29E86EA-076F-2407-F8C0-6A9E0711F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34" y="837248"/>
            <a:ext cx="1154844" cy="242445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Century Gothic"/>
                <a:cs typeface="Century Gothic"/>
              </a:rPr>
              <a:t>Vocabulary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ABCBE1-A2DC-9376-2B40-9F9F1F30FB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" y="1200023"/>
            <a:ext cx="8979408" cy="549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52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5056dbd-1e25-4534-bb39-3336539d9e3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0546DBFAC5DD419D4ADCD1C311A734" ma:contentTypeVersion="15" ma:contentTypeDescription="Create a new document." ma:contentTypeScope="" ma:versionID="5bf004d7fd156171c2d9831f7ff3910d">
  <xsd:schema xmlns:xsd="http://www.w3.org/2001/XMLSchema" xmlns:xs="http://www.w3.org/2001/XMLSchema" xmlns:p="http://schemas.microsoft.com/office/2006/metadata/properties" xmlns:ns3="05056dbd-1e25-4534-bb39-3336539d9e3f" xmlns:ns4="0b2e041f-ad65-43ca-8ce8-81d07c3ed0f6" targetNamespace="http://schemas.microsoft.com/office/2006/metadata/properties" ma:root="true" ma:fieldsID="df50383365a19aad41e9de30208af1a5" ns3:_="" ns4:_="">
    <xsd:import namespace="05056dbd-1e25-4534-bb39-3336539d9e3f"/>
    <xsd:import namespace="0b2e041f-ad65-43ca-8ce8-81d07c3ed0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56dbd-1e25-4534-bb39-3336539d9e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2e041f-ad65-43ca-8ce8-81d07c3ed0f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A10BFA-8BEC-4DF2-BC6C-CC8FEA3CE5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3F2409-0EB1-4721-94D3-B7571148C81B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05056dbd-1e25-4534-bb39-3336539d9e3f"/>
    <ds:schemaRef ds:uri="http://purl.org/dc/elements/1.1/"/>
    <ds:schemaRef ds:uri="0b2e041f-ad65-43ca-8ce8-81d07c3ed0f6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C70636D-0AB4-4005-916D-5B1D8201CD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056dbd-1e25-4534-bb39-3336539d9e3f"/>
    <ds:schemaRef ds:uri="0b2e041f-ad65-43ca-8ce8-81d07c3ed0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7111</TotalTime>
  <Words>283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Lato</vt:lpstr>
      <vt:lpstr>Wingdings</vt:lpstr>
      <vt:lpstr>Office Theme</vt:lpstr>
      <vt:lpstr>PowerPoint Presentation</vt:lpstr>
      <vt:lpstr>Vocabulary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elements of Art</dc:title>
  <dc:creator>Alex Olsen</dc:creator>
  <cp:lastModifiedBy>Alexandra Montgomery</cp:lastModifiedBy>
  <cp:revision>73</cp:revision>
  <cp:lastPrinted>2023-07-05T14:55:03Z</cp:lastPrinted>
  <dcterms:created xsi:type="dcterms:W3CDTF">2020-12-03T10:43:41Z</dcterms:created>
  <dcterms:modified xsi:type="dcterms:W3CDTF">2024-03-27T10:59:32Z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0x010100010546DBFAC5DD419D4ADCD1C311A734</vt:lpwstr>
  </property>
</Properties>
</file>