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7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3F5E5-F48B-4DC2-BEF4-66F625B4EC36}" v="11" dt="2024-03-25T13:52:35.13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53"/>
  </p:normalViewPr>
  <p:slideViewPr>
    <p:cSldViewPr snapToGrid="0" snapToObjects="1">
      <p:cViewPr varScale="1">
        <p:scale>
          <a:sx n="105" d="100"/>
          <a:sy n="105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0DE3F5E5-F48B-4DC2-BEF4-66F625B4EC36}"/>
    <pc:docChg chg="custSel modSld">
      <pc:chgData name="Alexandra Montgomery" userId="a5f23681-46ec-49e8-b833-5cf5d4fd877e" providerId="ADAL" clId="{0DE3F5E5-F48B-4DC2-BEF4-66F625B4EC36}" dt="2024-03-25T13:52:40.177" v="453" actId="1076"/>
      <pc:docMkLst>
        <pc:docMk/>
      </pc:docMkLst>
      <pc:sldChg chg="addSp delSp modSp mod">
        <pc:chgData name="Alexandra Montgomery" userId="a5f23681-46ec-49e8-b833-5cf5d4fd877e" providerId="ADAL" clId="{0DE3F5E5-F48B-4DC2-BEF4-66F625B4EC36}" dt="2024-03-25T13:40:53.629" v="371" actId="14100"/>
        <pc:sldMkLst>
          <pc:docMk/>
          <pc:sldMk cId="3997436683" sldId="258"/>
        </pc:sldMkLst>
        <pc:spChg chg="mod">
          <ac:chgData name="Alexandra Montgomery" userId="a5f23681-46ec-49e8-b833-5cf5d4fd877e" providerId="ADAL" clId="{0DE3F5E5-F48B-4DC2-BEF4-66F625B4EC36}" dt="2024-03-25T13:23:18.950" v="28" actId="20577"/>
          <ac:spMkLst>
            <pc:docMk/>
            <pc:sldMk cId="3997436683" sldId="258"/>
            <ac:spMk id="14" creationId="{00000000-0000-0000-0000-000000000000}"/>
          </ac:spMkLst>
        </pc:spChg>
        <pc:spChg chg="mod">
          <ac:chgData name="Alexandra Montgomery" userId="a5f23681-46ec-49e8-b833-5cf5d4fd877e" providerId="ADAL" clId="{0DE3F5E5-F48B-4DC2-BEF4-66F625B4EC36}" dt="2024-03-25T13:40:49.266" v="370" actId="1076"/>
          <ac:spMkLst>
            <pc:docMk/>
            <pc:sldMk cId="3997436683" sldId="258"/>
            <ac:spMk id="41" creationId="{33842364-D29A-F6FD-FFAC-853F36C671C5}"/>
          </ac:spMkLst>
        </pc:spChg>
        <pc:spChg chg="mod">
          <ac:chgData name="Alexandra Montgomery" userId="a5f23681-46ec-49e8-b833-5cf5d4fd877e" providerId="ADAL" clId="{0DE3F5E5-F48B-4DC2-BEF4-66F625B4EC36}" dt="2024-03-25T13:40:25.545" v="364" actId="1076"/>
          <ac:spMkLst>
            <pc:docMk/>
            <pc:sldMk cId="3997436683" sldId="258"/>
            <ac:spMk id="42" creationId="{6260EC2E-E691-B977-4E55-A51DB452622C}"/>
          </ac:spMkLst>
        </pc:spChg>
        <pc:spChg chg="mod">
          <ac:chgData name="Alexandra Montgomery" userId="a5f23681-46ec-49e8-b833-5cf5d4fd877e" providerId="ADAL" clId="{0DE3F5E5-F48B-4DC2-BEF4-66F625B4EC36}" dt="2024-03-25T13:40:53.629" v="371" actId="14100"/>
          <ac:spMkLst>
            <pc:docMk/>
            <pc:sldMk cId="3997436683" sldId="258"/>
            <ac:spMk id="43" creationId="{EBBAC311-E1F8-6636-83CC-22155C7C10D3}"/>
          </ac:spMkLst>
        </pc:spChg>
        <pc:picChg chg="add mod">
          <ac:chgData name="Alexandra Montgomery" userId="a5f23681-46ec-49e8-b833-5cf5d4fd877e" providerId="ADAL" clId="{0DE3F5E5-F48B-4DC2-BEF4-66F625B4EC36}" dt="2024-03-25T13:40:31.401" v="366" actId="14100"/>
          <ac:picMkLst>
            <pc:docMk/>
            <pc:sldMk cId="3997436683" sldId="258"/>
            <ac:picMk id="3" creationId="{CCC199A7-340B-625B-AE86-46CD9C616F95}"/>
          </ac:picMkLst>
        </pc:picChg>
        <pc:picChg chg="del">
          <ac:chgData name="Alexandra Montgomery" userId="a5f23681-46ec-49e8-b833-5cf5d4fd877e" providerId="ADAL" clId="{0DE3F5E5-F48B-4DC2-BEF4-66F625B4EC36}" dt="2024-03-25T13:23:27.299" v="30" actId="21"/>
          <ac:picMkLst>
            <pc:docMk/>
            <pc:sldMk cId="3997436683" sldId="258"/>
            <ac:picMk id="4" creationId="{D2024816-14A9-8920-9E56-1216937730F1}"/>
          </ac:picMkLst>
        </pc:picChg>
        <pc:picChg chg="mod">
          <ac:chgData name="Alexandra Montgomery" userId="a5f23681-46ec-49e8-b833-5cf5d4fd877e" providerId="ADAL" clId="{0DE3F5E5-F48B-4DC2-BEF4-66F625B4EC36}" dt="2024-03-25T13:40:28.317" v="365" actId="1076"/>
          <ac:picMkLst>
            <pc:docMk/>
            <pc:sldMk cId="3997436683" sldId="258"/>
            <ac:picMk id="50" creationId="{75DCE1D8-E80C-4F36-1B2E-C92F7CA68A91}"/>
          </ac:picMkLst>
        </pc:picChg>
      </pc:sldChg>
      <pc:sldChg chg="addSp delSp modSp mod">
        <pc:chgData name="Alexandra Montgomery" userId="a5f23681-46ec-49e8-b833-5cf5d4fd877e" providerId="ADAL" clId="{0DE3F5E5-F48B-4DC2-BEF4-66F625B4EC36}" dt="2024-03-25T13:52:40.177" v="453" actId="1076"/>
        <pc:sldMkLst>
          <pc:docMk/>
          <pc:sldMk cId="2612752810" sldId="267"/>
        </pc:sldMkLst>
        <pc:spChg chg="add mod">
          <ac:chgData name="Alexandra Montgomery" userId="a5f23681-46ec-49e8-b833-5cf5d4fd877e" providerId="ADAL" clId="{0DE3F5E5-F48B-4DC2-BEF4-66F625B4EC36}" dt="2024-03-25T13:51:41.207" v="425" actId="1076"/>
          <ac:spMkLst>
            <pc:docMk/>
            <pc:sldMk cId="2612752810" sldId="267"/>
            <ac:spMk id="12" creationId="{6145B1C7-0222-3AEE-A48D-E90AD8352512}"/>
          </ac:spMkLst>
        </pc:spChg>
        <pc:spChg chg="add mod">
          <ac:chgData name="Alexandra Montgomery" userId="a5f23681-46ec-49e8-b833-5cf5d4fd877e" providerId="ADAL" clId="{0DE3F5E5-F48B-4DC2-BEF4-66F625B4EC36}" dt="2024-03-25T13:51:35.568" v="423" actId="1076"/>
          <ac:spMkLst>
            <pc:docMk/>
            <pc:sldMk cId="2612752810" sldId="267"/>
            <ac:spMk id="13" creationId="{6BE42687-3293-119F-E9B4-C458D42C6D41}"/>
          </ac:spMkLst>
        </pc:spChg>
        <pc:spChg chg="add mod">
          <ac:chgData name="Alexandra Montgomery" userId="a5f23681-46ec-49e8-b833-5cf5d4fd877e" providerId="ADAL" clId="{0DE3F5E5-F48B-4DC2-BEF4-66F625B4EC36}" dt="2024-03-25T13:52:23.181" v="450" actId="1076"/>
          <ac:spMkLst>
            <pc:docMk/>
            <pc:sldMk cId="2612752810" sldId="267"/>
            <ac:spMk id="14" creationId="{807A50F8-58DA-9296-AE45-EA613109BF14}"/>
          </ac:spMkLst>
        </pc:spChg>
        <pc:spChg chg="add mod">
          <ac:chgData name="Alexandra Montgomery" userId="a5f23681-46ec-49e8-b833-5cf5d4fd877e" providerId="ADAL" clId="{0DE3F5E5-F48B-4DC2-BEF4-66F625B4EC36}" dt="2024-03-25T13:52:15.458" v="448" actId="1076"/>
          <ac:spMkLst>
            <pc:docMk/>
            <pc:sldMk cId="2612752810" sldId="267"/>
            <ac:spMk id="15" creationId="{2CAFFBBD-FF7C-7D63-A72A-44A6A024E41C}"/>
          </ac:spMkLst>
        </pc:spChg>
        <pc:picChg chg="add mod">
          <ac:chgData name="Alexandra Montgomery" userId="a5f23681-46ec-49e8-b833-5cf5d4fd877e" providerId="ADAL" clId="{0DE3F5E5-F48B-4DC2-BEF4-66F625B4EC36}" dt="2024-03-25T13:52:40.177" v="453" actId="1076"/>
          <ac:picMkLst>
            <pc:docMk/>
            <pc:sldMk cId="2612752810" sldId="267"/>
            <ac:picMk id="3" creationId="{861D8015-98FD-1B44-DA19-8B79633EC5D2}"/>
          </ac:picMkLst>
        </pc:picChg>
        <pc:picChg chg="add mod">
          <ac:chgData name="Alexandra Montgomery" userId="a5f23681-46ec-49e8-b833-5cf5d4fd877e" providerId="ADAL" clId="{0DE3F5E5-F48B-4DC2-BEF4-66F625B4EC36}" dt="2024-03-25T13:45:30.621" v="400" actId="1076"/>
          <ac:picMkLst>
            <pc:docMk/>
            <pc:sldMk cId="2612752810" sldId="267"/>
            <ac:picMk id="5" creationId="{BF412034-1BCF-2B8D-2B7C-68E71F4FB1D1}"/>
          </ac:picMkLst>
        </pc:picChg>
        <pc:picChg chg="add mod">
          <ac:chgData name="Alexandra Montgomery" userId="a5f23681-46ec-49e8-b833-5cf5d4fd877e" providerId="ADAL" clId="{0DE3F5E5-F48B-4DC2-BEF4-66F625B4EC36}" dt="2024-03-25T13:52:27.594" v="451" actId="14100"/>
          <ac:picMkLst>
            <pc:docMk/>
            <pc:sldMk cId="2612752810" sldId="267"/>
            <ac:picMk id="7" creationId="{9A65A136-32EA-D91D-7629-9B3785F5FAA6}"/>
          </ac:picMkLst>
        </pc:picChg>
        <pc:picChg chg="add mod">
          <ac:chgData name="Alexandra Montgomery" userId="a5f23681-46ec-49e8-b833-5cf5d4fd877e" providerId="ADAL" clId="{0DE3F5E5-F48B-4DC2-BEF4-66F625B4EC36}" dt="2024-03-25T13:52:11.976" v="447" actId="14100"/>
          <ac:picMkLst>
            <pc:docMk/>
            <pc:sldMk cId="2612752810" sldId="267"/>
            <ac:picMk id="9" creationId="{B2831A03-8F4F-73A1-9DF2-9854BF6466A0}"/>
          </ac:picMkLst>
        </pc:picChg>
        <pc:picChg chg="add mod">
          <ac:chgData name="Alexandra Montgomery" userId="a5f23681-46ec-49e8-b833-5cf5d4fd877e" providerId="ADAL" clId="{0DE3F5E5-F48B-4DC2-BEF4-66F625B4EC36}" dt="2024-03-25T13:51:37.507" v="424" actId="1076"/>
          <ac:picMkLst>
            <pc:docMk/>
            <pc:sldMk cId="2612752810" sldId="267"/>
            <ac:picMk id="11" creationId="{4FAFB856-B435-B54C-8D0E-9FBB2D812E01}"/>
          </ac:picMkLst>
        </pc:picChg>
        <pc:picChg chg="mod">
          <ac:chgData name="Alexandra Montgomery" userId="a5f23681-46ec-49e8-b833-5cf5d4fd877e" providerId="ADAL" clId="{0DE3F5E5-F48B-4DC2-BEF4-66F625B4EC36}" dt="2024-03-25T13:52:35.135" v="452" actId="1076"/>
          <ac:picMkLst>
            <pc:docMk/>
            <pc:sldMk cId="2612752810" sldId="267"/>
            <ac:picMk id="21" creationId="{4EA31A87-A3BD-AFE2-3B90-71A0115E629C}"/>
          </ac:picMkLst>
        </pc:picChg>
        <pc:picChg chg="del">
          <ac:chgData name="Alexandra Montgomery" userId="a5f23681-46ec-49e8-b833-5cf5d4fd877e" providerId="ADAL" clId="{0DE3F5E5-F48B-4DC2-BEF4-66F625B4EC36}" dt="2024-03-25T13:23:37.351" v="33" actId="21"/>
          <ac:picMkLst>
            <pc:docMk/>
            <pc:sldMk cId="2612752810" sldId="267"/>
            <ac:picMk id="23" creationId="{641E80CC-B8D1-B79B-6E15-45C987FA4FF8}"/>
          </ac:picMkLst>
        </pc:picChg>
        <pc:picChg chg="del mod">
          <ac:chgData name="Alexandra Montgomery" userId="a5f23681-46ec-49e8-b833-5cf5d4fd877e" providerId="ADAL" clId="{0DE3F5E5-F48B-4DC2-BEF4-66F625B4EC36}" dt="2024-03-25T13:23:38.515" v="36" actId="21"/>
          <ac:picMkLst>
            <pc:docMk/>
            <pc:sldMk cId="2612752810" sldId="267"/>
            <ac:picMk id="25" creationId="{48240EE8-B3D3-C6D3-CA61-E443CB5C81EA}"/>
          </ac:picMkLst>
        </pc:picChg>
        <pc:picChg chg="del">
          <ac:chgData name="Alexandra Montgomery" userId="a5f23681-46ec-49e8-b833-5cf5d4fd877e" providerId="ADAL" clId="{0DE3F5E5-F48B-4DC2-BEF4-66F625B4EC36}" dt="2024-03-25T13:23:38.090" v="34" actId="21"/>
          <ac:picMkLst>
            <pc:docMk/>
            <pc:sldMk cId="2612752810" sldId="267"/>
            <ac:picMk id="27" creationId="{05B7B3F4-86F2-4EA6-9D4D-8B4EBFD989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426926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2 3D Sculptures: Clay houses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842364-D29A-F6FD-FFAC-853F36C671C5}"/>
              </a:ext>
            </a:extLst>
          </p:cNvPr>
          <p:cNvSpPr txBox="1"/>
          <p:nvPr/>
        </p:nvSpPr>
        <p:spPr>
          <a:xfrm>
            <a:off x="5812549" y="436322"/>
            <a:ext cx="3225660" cy="1785104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r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oll paper tubes and attach them to a base securely.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ake choices about their sculpture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s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hape paper strips in a variety of ways to make 3D drawings.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glue strips to a base in an interesting arrangement, overlapping some strips to add interest.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w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ork successfully with others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5812549" y="2488529"/>
            <a:ext cx="3225660" cy="341632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I will learn 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f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latten and smooth clay, rolling shapes successfully and making a range of marks in the clay.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m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ake a basic pinch pot and join at least one clay shape onto the side using the scoring and slipping technique.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r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oll a smooth tile surface.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j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oin clay shapes and make marks in the tile surface to create a pattern.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d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raw a house design and plan how to create the key features in clay.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I can c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reate a clay house tile that has recognisable features made by both impressing objects into the surface and by joining simple shapes.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BAC311-E1F8-6636-83CC-22155C7C10D3}"/>
              </a:ext>
            </a:extLst>
          </p:cNvPr>
          <p:cNvSpPr txBox="1"/>
          <p:nvPr/>
        </p:nvSpPr>
        <p:spPr>
          <a:xfrm>
            <a:off x="261497" y="4045974"/>
            <a:ext cx="5343775" cy="2292935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fold and curve pieces of card to join the flat shapes together.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m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ake a structure that holds its 3D shape.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e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xplain in simple terms the difference between 2D and 3D art.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ombine shapes together to make an interesting free-standing sculpture.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d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raw a cardboard model from different angles, focusing on shapes in the positive and negative space to achieve an abstract effect.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p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lan an abstract sculpture based on play equipment.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choose appropriate methods for joining elements in sculptures.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I can think about how to improve sculptures and make choices about what to add.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I can w</a:t>
            </a: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ork cooperatively in pairs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75DCE1D8-E80C-4F36-1B2E-C92F7CA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57" y="5957123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199A7-340B-625B-AE86-46CD9C61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32" y="436322"/>
            <a:ext cx="5516901" cy="34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3" y="5709883"/>
            <a:ext cx="645017" cy="7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1D8015-98FD-1B44-DA19-8B79633E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9" y="119461"/>
            <a:ext cx="6736978" cy="4138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12034-1BCF-2B8D-2B7C-68E71F4F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27" y="119461"/>
            <a:ext cx="2111927" cy="3208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5A136-32EA-D91D-7629-9B3785F5F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329" y="4370807"/>
            <a:ext cx="2478830" cy="2174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31A03-8F4F-73A1-9DF2-9854BF646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657" y="4370807"/>
            <a:ext cx="2432535" cy="2174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FB856-B435-B54C-8D0E-9FBB2D812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804" y="3620249"/>
            <a:ext cx="1694071" cy="2766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5B1C7-0222-3AEE-A48D-E90AD8352512}"/>
              </a:ext>
            </a:extLst>
          </p:cNvPr>
          <p:cNvSpPr txBox="1"/>
          <p:nvPr/>
        </p:nvSpPr>
        <p:spPr>
          <a:xfrm>
            <a:off x="8201113" y="329050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Ranti Bam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42687-3293-119F-E9B4-C458D42C6D41}"/>
              </a:ext>
            </a:extLst>
          </p:cNvPr>
          <p:cNvSpPr txBox="1"/>
          <p:nvPr/>
        </p:nvSpPr>
        <p:spPr>
          <a:xfrm>
            <a:off x="8095795" y="6368861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Ranti Bam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A50F8-58DA-9296-AE45-EA613109BF14}"/>
              </a:ext>
            </a:extLst>
          </p:cNvPr>
          <p:cNvSpPr txBox="1"/>
          <p:nvPr/>
        </p:nvSpPr>
        <p:spPr>
          <a:xfrm>
            <a:off x="5369115" y="651965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Rachel Whiteread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FFBBD-FF7C-7D63-A72A-44A6A024E41C}"/>
              </a:ext>
            </a:extLst>
          </p:cNvPr>
          <p:cNvSpPr txBox="1"/>
          <p:nvPr/>
        </p:nvSpPr>
        <p:spPr>
          <a:xfrm>
            <a:off x="2372041" y="651965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Rachel Whiteread</a:t>
            </a:r>
          </a:p>
        </p:txBody>
      </p:sp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56dbd-1e25-4534-bb39-3336539d9e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6DBFAC5DD419D4ADCD1C311A734" ma:contentTypeVersion="15" ma:contentTypeDescription="Create a new document." ma:contentTypeScope="" ma:versionID="5bf004d7fd156171c2d9831f7ff3910d">
  <xsd:schema xmlns:xsd="http://www.w3.org/2001/XMLSchema" xmlns:xs="http://www.w3.org/2001/XMLSchema" xmlns:p="http://schemas.microsoft.com/office/2006/metadata/properties" xmlns:ns3="05056dbd-1e25-4534-bb39-3336539d9e3f" xmlns:ns4="0b2e041f-ad65-43ca-8ce8-81d07c3ed0f6" targetNamespace="http://schemas.microsoft.com/office/2006/metadata/properties" ma:root="true" ma:fieldsID="df50383365a19aad41e9de30208af1a5" ns3:_="" ns4:_="">
    <xsd:import namespace="05056dbd-1e25-4534-bb39-3336539d9e3f"/>
    <xsd:import namespace="0b2e041f-ad65-43ca-8ce8-81d07c3ed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56dbd-1e25-4534-bb39-3336539d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e041f-ad65-43ca-8ce8-81d07c3ed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F2409-0EB1-4721-94D3-B7571148C81B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05056dbd-1e25-4534-bb39-3336539d9e3f"/>
    <ds:schemaRef ds:uri="http://purl.org/dc/elements/1.1/"/>
    <ds:schemaRef ds:uri="0b2e041f-ad65-43ca-8ce8-81d07c3ed0f6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A10BFA-8BEC-4DF2-BC6C-CC8FEA3CE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0636D-0AB4-4005-916D-5B1D8201C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56dbd-1e25-4534-bb39-3336539d9e3f"/>
    <ds:schemaRef ds:uri="0b2e041f-ad65-43ca-8ce8-81d07c3ed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325</Words>
  <Application>Microsoft Office PowerPoint</Application>
  <PresentationFormat>On-screen Show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Alexandra Montgomery</cp:lastModifiedBy>
  <cp:revision>71</cp:revision>
  <cp:lastPrinted>2023-07-05T14:55:03Z</cp:lastPrinted>
  <dcterms:created xsi:type="dcterms:W3CDTF">2020-12-03T10:43:41Z</dcterms:created>
  <dcterms:modified xsi:type="dcterms:W3CDTF">2024-03-25T13:52:50Z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0x010100010546DBFAC5DD419D4ADCD1C311A734</vt:lpwstr>
  </property>
</Properties>
</file>