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7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B911A-E5D9-4B7F-9BA0-7BA6ECFC286C}" v="3" dt="2024-03-25T13:10:59.01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53"/>
  </p:normalViewPr>
  <p:slideViewPr>
    <p:cSldViewPr snapToGrid="0" snapToObjects="1">
      <p:cViewPr varScale="1">
        <p:scale>
          <a:sx n="105" d="100"/>
          <a:sy n="105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E43B911A-E5D9-4B7F-9BA0-7BA6ECFC286C}"/>
    <pc:docChg chg="undo custSel modSld">
      <pc:chgData name="Alexandra Montgomery" userId="a5f23681-46ec-49e8-b833-5cf5d4fd877e" providerId="ADAL" clId="{E43B911A-E5D9-4B7F-9BA0-7BA6ECFC286C}" dt="2024-03-25T13:11:33.767" v="860" actId="1076"/>
      <pc:docMkLst>
        <pc:docMk/>
      </pc:docMkLst>
      <pc:sldChg chg="addSp delSp modSp mod">
        <pc:chgData name="Alexandra Montgomery" userId="a5f23681-46ec-49e8-b833-5cf5d4fd877e" providerId="ADAL" clId="{E43B911A-E5D9-4B7F-9BA0-7BA6ECFC286C}" dt="2024-03-25T13:11:33.767" v="860" actId="1076"/>
        <pc:sldMkLst>
          <pc:docMk/>
          <pc:sldMk cId="3997436683" sldId="258"/>
        </pc:sldMkLst>
        <pc:spChg chg="add mod">
          <ac:chgData name="Alexandra Montgomery" userId="a5f23681-46ec-49e8-b833-5cf5d4fd877e" providerId="ADAL" clId="{E43B911A-E5D9-4B7F-9BA0-7BA6ECFC286C}" dt="2024-03-25T13:11:33.767" v="860" actId="1076"/>
          <ac:spMkLst>
            <pc:docMk/>
            <pc:sldMk cId="3997436683" sldId="258"/>
            <ac:spMk id="8" creationId="{0B271699-CC34-A978-BBC8-F538C6B40DA3}"/>
          </ac:spMkLst>
        </pc:spChg>
        <pc:spChg chg="add mod">
          <ac:chgData name="Alexandra Montgomery" userId="a5f23681-46ec-49e8-b833-5cf5d4fd877e" providerId="ADAL" clId="{E43B911A-E5D9-4B7F-9BA0-7BA6ECFC286C}" dt="2024-03-25T13:11:16.536" v="857" actId="1076"/>
          <ac:spMkLst>
            <pc:docMk/>
            <pc:sldMk cId="3997436683" sldId="258"/>
            <ac:spMk id="9" creationId="{AFF6D55E-5651-9C22-648A-D14FA474BCDC}"/>
          </ac:spMkLst>
        </pc:spChg>
        <pc:spChg chg="mod">
          <ac:chgData name="Alexandra Montgomery" userId="a5f23681-46ec-49e8-b833-5cf5d4fd877e" providerId="ADAL" clId="{E43B911A-E5D9-4B7F-9BA0-7BA6ECFC286C}" dt="2024-03-25T12:31:14.140" v="34" actId="20577"/>
          <ac:spMkLst>
            <pc:docMk/>
            <pc:sldMk cId="3997436683" sldId="258"/>
            <ac:spMk id="14" creationId="{00000000-0000-0000-0000-000000000000}"/>
          </ac:spMkLst>
        </pc:spChg>
        <pc:spChg chg="mod">
          <ac:chgData name="Alexandra Montgomery" userId="a5f23681-46ec-49e8-b833-5cf5d4fd877e" providerId="ADAL" clId="{E43B911A-E5D9-4B7F-9BA0-7BA6ECFC286C}" dt="2024-03-25T13:09:26.936" v="816" actId="14100"/>
          <ac:spMkLst>
            <pc:docMk/>
            <pc:sldMk cId="3997436683" sldId="258"/>
            <ac:spMk id="41" creationId="{33842364-D29A-F6FD-FFAC-853F36C671C5}"/>
          </ac:spMkLst>
        </pc:spChg>
        <pc:spChg chg="mod">
          <ac:chgData name="Alexandra Montgomery" userId="a5f23681-46ec-49e8-b833-5cf5d4fd877e" providerId="ADAL" clId="{E43B911A-E5D9-4B7F-9BA0-7BA6ECFC286C}" dt="2024-03-25T13:09:37.280" v="818" actId="14100"/>
          <ac:spMkLst>
            <pc:docMk/>
            <pc:sldMk cId="3997436683" sldId="258"/>
            <ac:spMk id="42" creationId="{6260EC2E-E691-B977-4E55-A51DB452622C}"/>
          </ac:spMkLst>
        </pc:spChg>
        <pc:spChg chg="mod">
          <ac:chgData name="Alexandra Montgomery" userId="a5f23681-46ec-49e8-b833-5cf5d4fd877e" providerId="ADAL" clId="{E43B911A-E5D9-4B7F-9BA0-7BA6ECFC286C}" dt="2024-03-25T13:09:43.488" v="820" actId="14100"/>
          <ac:spMkLst>
            <pc:docMk/>
            <pc:sldMk cId="3997436683" sldId="258"/>
            <ac:spMk id="43" creationId="{EBBAC311-E1F8-6636-83CC-22155C7C10D3}"/>
          </ac:spMkLst>
        </pc:spChg>
        <pc:picChg chg="add del">
          <ac:chgData name="Alexandra Montgomery" userId="a5f23681-46ec-49e8-b833-5cf5d4fd877e" providerId="ADAL" clId="{E43B911A-E5D9-4B7F-9BA0-7BA6ECFC286C}" dt="2024-03-25T12:42:59.506" v="48" actId="21"/>
          <ac:picMkLst>
            <pc:docMk/>
            <pc:sldMk cId="3997436683" sldId="258"/>
            <ac:picMk id="3" creationId="{15C16FEA-9C84-8A93-C0EE-83D8AF2032C0}"/>
          </ac:picMkLst>
        </pc:picChg>
        <pc:picChg chg="add mod">
          <ac:chgData name="Alexandra Montgomery" userId="a5f23681-46ec-49e8-b833-5cf5d4fd877e" providerId="ADAL" clId="{E43B911A-E5D9-4B7F-9BA0-7BA6ECFC286C}" dt="2024-03-25T13:09:51.757" v="823" actId="1076"/>
          <ac:picMkLst>
            <pc:docMk/>
            <pc:sldMk cId="3997436683" sldId="258"/>
            <ac:picMk id="5" creationId="{188F2D88-760D-603D-C65B-BC985344D392}"/>
          </ac:picMkLst>
        </pc:picChg>
        <pc:picChg chg="add mod">
          <ac:chgData name="Alexandra Montgomery" userId="a5f23681-46ec-49e8-b833-5cf5d4fd877e" providerId="ADAL" clId="{E43B911A-E5D9-4B7F-9BA0-7BA6ECFC286C}" dt="2024-03-25T13:11:27.049" v="859" actId="14100"/>
          <ac:picMkLst>
            <pc:docMk/>
            <pc:sldMk cId="3997436683" sldId="258"/>
            <ac:picMk id="7" creationId="{71D6DCF7-F794-603A-C55E-98D2AA194C2A}"/>
          </ac:picMkLst>
        </pc:picChg>
        <pc:picChg chg="del">
          <ac:chgData name="Alexandra Montgomery" userId="a5f23681-46ec-49e8-b833-5cf5d4fd877e" providerId="ADAL" clId="{E43B911A-E5D9-4B7F-9BA0-7BA6ECFC286C}" dt="2024-03-25T12:52:43.374" v="775" actId="21"/>
          <ac:picMkLst>
            <pc:docMk/>
            <pc:sldMk cId="3997436683" sldId="258"/>
            <ac:picMk id="47" creationId="{C0EAD475-B5BF-67AC-5633-33065A5EEB20}"/>
          </ac:picMkLst>
        </pc:picChg>
        <pc:picChg chg="del">
          <ac:chgData name="Alexandra Montgomery" userId="a5f23681-46ec-49e8-b833-5cf5d4fd877e" providerId="ADAL" clId="{E43B911A-E5D9-4B7F-9BA0-7BA6ECFC286C}" dt="2024-03-25T12:42:00.795" v="46" actId="21"/>
          <ac:picMkLst>
            <pc:docMk/>
            <pc:sldMk cId="3997436683" sldId="258"/>
            <ac:picMk id="49" creationId="{17F18662-EFD3-23C1-B805-05BD1FB470D7}"/>
          </ac:picMkLst>
        </pc:picChg>
        <pc:picChg chg="del">
          <ac:chgData name="Alexandra Montgomery" userId="a5f23681-46ec-49e8-b833-5cf5d4fd877e" providerId="ADAL" clId="{E43B911A-E5D9-4B7F-9BA0-7BA6ECFC286C}" dt="2024-03-25T12:52:44.807" v="776" actId="21"/>
          <ac:picMkLst>
            <pc:docMk/>
            <pc:sldMk cId="3997436683" sldId="258"/>
            <ac:picMk id="56" creationId="{26781576-F96A-9EDF-33C3-D9440FE4DE46}"/>
          </ac:picMkLst>
        </pc:picChg>
        <pc:cxnChg chg="del">
          <ac:chgData name="Alexandra Montgomery" userId="a5f23681-46ec-49e8-b833-5cf5d4fd877e" providerId="ADAL" clId="{E43B911A-E5D9-4B7F-9BA0-7BA6ECFC286C}" dt="2024-03-25T13:01:12.248" v="779" actId="21"/>
          <ac:cxnSpMkLst>
            <pc:docMk/>
            <pc:sldMk cId="3997436683" sldId="258"/>
            <ac:cxnSpMk id="51" creationId="{A5A98A08-28D8-8CCC-5834-987B69F21FE8}"/>
          </ac:cxnSpMkLst>
        </pc:cxnChg>
        <pc:cxnChg chg="del">
          <ac:chgData name="Alexandra Montgomery" userId="a5f23681-46ec-49e8-b833-5cf5d4fd877e" providerId="ADAL" clId="{E43B911A-E5D9-4B7F-9BA0-7BA6ECFC286C}" dt="2024-03-25T13:01:18.596" v="780" actId="478"/>
          <ac:cxnSpMkLst>
            <pc:docMk/>
            <pc:sldMk cId="3997436683" sldId="258"/>
            <ac:cxnSpMk id="58" creationId="{AEA6AC99-EF62-4EA3-F721-E398CD62CD13}"/>
          </ac:cxnSpMkLst>
        </pc:cxnChg>
      </pc:sldChg>
      <pc:sldChg chg="addSp delSp modSp mod">
        <pc:chgData name="Alexandra Montgomery" userId="a5f23681-46ec-49e8-b833-5cf5d4fd877e" providerId="ADAL" clId="{E43B911A-E5D9-4B7F-9BA0-7BA6ECFC286C}" dt="2024-03-25T13:02:29.399" v="789" actId="1076"/>
        <pc:sldMkLst>
          <pc:docMk/>
          <pc:sldMk cId="2612752810" sldId="267"/>
        </pc:sldMkLst>
        <pc:spChg chg="mod">
          <ac:chgData name="Alexandra Montgomery" userId="a5f23681-46ec-49e8-b833-5cf5d4fd877e" providerId="ADAL" clId="{E43B911A-E5D9-4B7F-9BA0-7BA6ECFC286C}" dt="2024-03-25T13:02:29.399" v="789" actId="1076"/>
          <ac:spMkLst>
            <pc:docMk/>
            <pc:sldMk cId="2612752810" sldId="267"/>
            <ac:spMk id="18" creationId="{8A157A2B-3770-5463-C30B-F7F098078DE6}"/>
          </ac:spMkLst>
        </pc:spChg>
        <pc:picChg chg="add mod">
          <ac:chgData name="Alexandra Montgomery" userId="a5f23681-46ec-49e8-b833-5cf5d4fd877e" providerId="ADAL" clId="{E43B911A-E5D9-4B7F-9BA0-7BA6ECFC286C}" dt="2024-03-25T13:02:27.087" v="788" actId="1076"/>
          <ac:picMkLst>
            <pc:docMk/>
            <pc:sldMk cId="2612752810" sldId="267"/>
            <ac:picMk id="2" creationId="{15C16FEA-9C84-8A93-C0EE-83D8AF2032C0}"/>
          </ac:picMkLst>
        </pc:picChg>
        <pc:picChg chg="del mod">
          <ac:chgData name="Alexandra Montgomery" userId="a5f23681-46ec-49e8-b833-5cf5d4fd877e" providerId="ADAL" clId="{E43B911A-E5D9-4B7F-9BA0-7BA6ECFC286C}" dt="2024-03-25T13:01:04.931" v="778" actId="21"/>
          <ac:picMkLst>
            <pc:docMk/>
            <pc:sldMk cId="2612752810" sldId="267"/>
            <ac:picMk id="3" creationId="{0EC91A03-8622-0C5A-2FF6-772C7B5BDA46}"/>
          </ac:picMkLst>
        </pc:picChg>
        <pc:picChg chg="del">
          <ac:chgData name="Alexandra Montgomery" userId="a5f23681-46ec-49e8-b833-5cf5d4fd877e" providerId="ADAL" clId="{E43B911A-E5D9-4B7F-9BA0-7BA6ECFC286C}" dt="2024-03-25T12:43:05.523" v="51" actId="21"/>
          <ac:picMkLst>
            <pc:docMk/>
            <pc:sldMk cId="2612752810" sldId="267"/>
            <ac:picMk id="9" creationId="{1D6A8643-2F3A-3B5E-5B99-43F547F206CA}"/>
          </ac:picMkLst>
        </pc:picChg>
        <pc:picChg chg="del">
          <ac:chgData name="Alexandra Montgomery" userId="a5f23681-46ec-49e8-b833-5cf5d4fd877e" providerId="ADAL" clId="{E43B911A-E5D9-4B7F-9BA0-7BA6ECFC286C}" dt="2024-03-25T12:43:08.845" v="56" actId="21"/>
          <ac:picMkLst>
            <pc:docMk/>
            <pc:sldMk cId="2612752810" sldId="267"/>
            <ac:picMk id="11" creationId="{67EE1244-C852-E45C-6186-ABB014427250}"/>
          </ac:picMkLst>
        </pc:picChg>
        <pc:picChg chg="del">
          <ac:chgData name="Alexandra Montgomery" userId="a5f23681-46ec-49e8-b833-5cf5d4fd877e" providerId="ADAL" clId="{E43B911A-E5D9-4B7F-9BA0-7BA6ECFC286C}" dt="2024-03-25T12:43:08.359" v="55" actId="21"/>
          <ac:picMkLst>
            <pc:docMk/>
            <pc:sldMk cId="2612752810" sldId="267"/>
            <ac:picMk id="13" creationId="{4D9DE41F-58F7-0BB3-2A49-3027190D2D0B}"/>
          </ac:picMkLst>
        </pc:picChg>
        <pc:picChg chg="del mod">
          <ac:chgData name="Alexandra Montgomery" userId="a5f23681-46ec-49e8-b833-5cf5d4fd877e" providerId="ADAL" clId="{E43B911A-E5D9-4B7F-9BA0-7BA6ECFC286C}" dt="2024-03-25T12:43:07.731" v="54" actId="21"/>
          <ac:picMkLst>
            <pc:docMk/>
            <pc:sldMk cId="2612752810" sldId="267"/>
            <ac:picMk id="15" creationId="{6203730E-0A70-A6F3-76C4-15F686F1919E}"/>
          </ac:picMkLst>
        </pc:picChg>
        <pc:picChg chg="del">
          <ac:chgData name="Alexandra Montgomery" userId="a5f23681-46ec-49e8-b833-5cf5d4fd877e" providerId="ADAL" clId="{E43B911A-E5D9-4B7F-9BA0-7BA6ECFC286C}" dt="2024-03-25T12:43:10.323" v="58" actId="21"/>
          <ac:picMkLst>
            <pc:docMk/>
            <pc:sldMk cId="2612752810" sldId="267"/>
            <ac:picMk id="22" creationId="{37693C11-7D70-8AF7-DD98-793EB056F48F}"/>
          </ac:picMkLst>
        </pc:picChg>
        <pc:picChg chg="del">
          <ac:chgData name="Alexandra Montgomery" userId="a5f23681-46ec-49e8-b833-5cf5d4fd877e" providerId="ADAL" clId="{E43B911A-E5D9-4B7F-9BA0-7BA6ECFC286C}" dt="2024-03-25T12:43:09.475" v="57" actId="21"/>
          <ac:picMkLst>
            <pc:docMk/>
            <pc:sldMk cId="2612752810" sldId="267"/>
            <ac:picMk id="24" creationId="{24C75121-DBC2-C45C-DFBD-F3C2819DB7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5235816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1 Craft and Design: woven wonders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842364-D29A-F6FD-FFAC-853F36C671C5}"/>
              </a:ext>
            </a:extLst>
          </p:cNvPr>
          <p:cNvSpPr txBox="1"/>
          <p:nvPr/>
        </p:nvSpPr>
        <p:spPr>
          <a:xfrm>
            <a:off x="158204" y="504486"/>
            <a:ext cx="3432960" cy="1615827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use a range of small tools, including scissors and paint brushes and cutlery.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am beginning to show accuracy and care when drawing 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use colours and lines to show my ideas and feelings.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go back and make changes to my art work. 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3712464" y="504486"/>
            <a:ext cx="2724912" cy="3231654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I will learn now: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choose and measure lengths of wool and join wool sections together.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change how I wrap materials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select colours thoughtfully.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choose materials based on colour, thickness and flexibility.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find knots, plaits and weaves in Cecilia Vicuña’s work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weave with paper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describe my own weaving and compare it to Vicuna’s artwork. 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BAC311-E1F8-6636-83CC-22155C7C10D3}"/>
              </a:ext>
            </a:extLst>
          </p:cNvPr>
          <p:cNvSpPr txBox="1"/>
          <p:nvPr/>
        </p:nvSpPr>
        <p:spPr>
          <a:xfrm>
            <a:off x="6579752" y="293486"/>
            <a:ext cx="2458457" cy="3647152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sort i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mages into groups and give reasons for my choices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follow instructions to make a piece of felt holds together 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d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ecide how to place ‘jigsaw’ pieces to create an abstract composition.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ut cellophane shapes with care and arrange them into a pleasing composition.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d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esign a print with simple lines and shapes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make and print from a polystyrene tile.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hoose a favourite artwork and give reasons for my choice</a:t>
            </a: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75DCE1D8-E80C-4F36-1B2E-C92F7CA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" y="6014554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F2D88-760D-603D-C65B-BC985344D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64" y="4049702"/>
            <a:ext cx="5322077" cy="2332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6DCF7-F794-603A-C55E-98D2AA19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3" y="2233827"/>
            <a:ext cx="2382432" cy="4228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71699-CC34-A978-BBC8-F538C6B40DA3}"/>
              </a:ext>
            </a:extLst>
          </p:cNvPr>
          <p:cNvSpPr txBox="1"/>
          <p:nvPr/>
        </p:nvSpPr>
        <p:spPr>
          <a:xfrm>
            <a:off x="1825384" y="6462107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Cecilia Vicuña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6D55E-5651-9C22-648A-D14FA474BCDC}"/>
              </a:ext>
            </a:extLst>
          </p:cNvPr>
          <p:cNvSpPr txBox="1"/>
          <p:nvPr/>
        </p:nvSpPr>
        <p:spPr>
          <a:xfrm>
            <a:off x="7808980" y="6387633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Judith Scott</a:t>
            </a:r>
          </a:p>
        </p:txBody>
      </p:sp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479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8A157A2B-3770-5463-C30B-F7F09807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425" y="542663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55" y="119833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C16FEA-9C84-8A93-C0EE-83D8AF20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" y="921490"/>
            <a:ext cx="8659368" cy="53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6DBFAC5DD419D4ADCD1C311A734" ma:contentTypeVersion="15" ma:contentTypeDescription="Create a new document." ma:contentTypeScope="" ma:versionID="5bf004d7fd156171c2d9831f7ff3910d">
  <xsd:schema xmlns:xsd="http://www.w3.org/2001/XMLSchema" xmlns:xs="http://www.w3.org/2001/XMLSchema" xmlns:p="http://schemas.microsoft.com/office/2006/metadata/properties" xmlns:ns3="05056dbd-1e25-4534-bb39-3336539d9e3f" xmlns:ns4="0b2e041f-ad65-43ca-8ce8-81d07c3ed0f6" targetNamespace="http://schemas.microsoft.com/office/2006/metadata/properties" ma:root="true" ma:fieldsID="df50383365a19aad41e9de30208af1a5" ns3:_="" ns4:_="">
    <xsd:import namespace="05056dbd-1e25-4534-bb39-3336539d9e3f"/>
    <xsd:import namespace="0b2e041f-ad65-43ca-8ce8-81d07c3ed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56dbd-1e25-4534-bb39-3336539d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e041f-ad65-43ca-8ce8-81d07c3ed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56dbd-1e25-4534-bb39-3336539d9e3f" xsi:nil="true"/>
  </documentManagement>
</p:properties>
</file>

<file path=customXml/itemProps1.xml><?xml version="1.0" encoding="utf-8"?>
<ds:datastoreItem xmlns:ds="http://schemas.openxmlformats.org/officeDocument/2006/customXml" ds:itemID="{CC70636D-0AB4-4005-916D-5B1D8201C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56dbd-1e25-4534-bb39-3336539d9e3f"/>
    <ds:schemaRef ds:uri="0b2e041f-ad65-43ca-8ce8-81d07c3ed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A10BFA-8BEC-4DF2-BC6C-CC8FEA3CE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3F2409-0EB1-4721-94D3-B7571148C81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0b2e041f-ad65-43ca-8ce8-81d07c3ed0f6"/>
    <ds:schemaRef ds:uri="05056dbd-1e25-4534-bb39-3336539d9e3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240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Theme</vt:lpstr>
      <vt:lpstr>PowerPoint Presentation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Alexandra Montgomery</cp:lastModifiedBy>
  <cp:revision>71</cp:revision>
  <cp:lastPrinted>2023-07-05T14:55:03Z</cp:lastPrinted>
  <dcterms:created xsi:type="dcterms:W3CDTF">2020-12-03T10:43:41Z</dcterms:created>
  <dcterms:modified xsi:type="dcterms:W3CDTF">2024-03-25T13:11:34Z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0x010100010546DBFAC5DD419D4ADCD1C311A734</vt:lpwstr>
  </property>
</Properties>
</file>