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2A07"/>
    <a:srgbClr val="FEDBDA"/>
    <a:srgbClr val="6B171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960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9FD34B-8FE9-CB68-A637-805B79E42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2209F82-E1B1-98F9-C64D-F77F65B0D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380F5D7-BC2C-9CA1-5C1F-CB5981499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1BE0A5E-7AAD-43EB-9E25-647F37B36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D128BA2-BD58-01F4-FA71-F991EC07E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8127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161527-DD85-61DC-C224-9C1357C6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3926F7F-3D48-A6E1-ECC5-748F18FEF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78C54F0-4663-26B9-FE27-AD6F2E9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181311E-8E09-EA3E-F86C-3197B1708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8CB8C50-7F81-895B-C471-4F718B5D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00545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92B4CFE-62E8-8012-4C23-F88EDB9C7A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AF294CB-D45A-1BE2-9BA7-CD3E4462F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28CA982-2FAA-B755-96AF-1DBA4EEC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5273056-BBAF-E310-6D49-C24B11E96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5CDEB33-06D1-A56A-CCD6-16737525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9294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11DAE9-5FF7-992E-0DAE-2DC8171CA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5CF0C4F-37D4-7FC1-30DB-28FA01746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1AC7FF5-20B0-1798-4BFC-9AFE75C25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6264ACF-1BD9-CE4D-694B-FDAF82E75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B88916E-4512-A50C-88A2-88F7BA091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8260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101E24-A18D-C293-D6DB-8DEF7AD22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C519CA6-E86E-E384-3FB0-9A8B5A5CD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DA84EBC-2D81-B264-FBF3-3B6769F7A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B44DC76-30D8-3AC1-856F-5D4241754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BF195F-1715-7952-83D5-64C9EDBD5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0762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AFBC15-840D-CB97-97AE-F419AD3C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116DCCE-B795-712B-82C5-BAB3C9426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A9FAFC8-EBCC-2441-D844-E551902A2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35DC6BC-A169-2D94-AFC3-087C50293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4148B29-7F41-3C8D-8E4B-AC91A10F4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0AF0DFD-E948-67F0-D00E-201537ED3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100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887AB4-C8DC-CBF9-040C-EEDD8AF28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A4E68C-77C8-B929-5A56-CCB1138F8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554AB9C-2E64-9899-B2BE-E7133C3E7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6C660BA-BE94-1CB9-A826-F4F0FDC0A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EDD45C2-B243-8FDF-090B-76AA2657D4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0C1B994-BE4C-7101-5738-929DF99FD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C8B1361-01E8-A97D-F2C4-2751B5AA5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66C2C11-0355-8B4A-8F82-9FD4531B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827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0D126C-8512-1A6D-5E59-44166659D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D0533AE-E582-A4E7-ABD5-09FA32B8A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F92488B-C83B-68A8-C951-22AF4EC1F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CE2400D-FD13-5F53-7B9B-06C8C620D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3507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5C011D5-7D16-4462-FE61-3DE62948D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2778841-C998-F5A9-66DD-7254C475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FE2BA64-E6A4-6C2D-0852-45BFB9C9F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746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5E2D30-486F-1A47-4DB9-215C7F192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9A60731-5FCE-FBF6-4E72-68F1724A9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888E3FC-4983-A629-B6EA-734FBA9A3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953939F-9D3D-6C6E-5F91-5419A2DB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9CD899A-FF31-D225-6D3C-C81ABBFE5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42E0FB5-BF7C-884C-B82D-2CA37E3F3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8312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10EB6E-8D9B-B2D5-5942-1EAB32DA5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5A41406-E198-8B10-1BDB-19324F1106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9937485-FBEB-8692-5D52-550A58EC1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FB2EC97-76B3-EF5C-F487-38C7A62E4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10E1774-FBB4-C893-513A-02D9486F5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6F8517C-E06B-6191-076A-3CA896DCF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8541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F9EF652-5BF8-9744-EA0B-01DC256AD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10A1561-5732-97C5-DB8F-55EDB0ACD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DB20200-74AC-DC59-94D2-3B5A21FC8B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B6900-1B45-4D6F-9212-0024472E8C17}" type="datetimeFigureOut">
              <a:rPr lang="en-GB" smtClean="0"/>
              <a:pPr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600F82E-277A-BD52-7344-FD04EB257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B9AA936-00C2-711F-EFF5-44414D1B6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4685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BFBFF945-9FE5-B9CF-496F-22B18780E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66682173"/>
              </p:ext>
            </p:extLst>
          </p:nvPr>
        </p:nvGraphicFramePr>
        <p:xfrm>
          <a:off x="308344" y="233916"/>
          <a:ext cx="11621386" cy="1133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1386">
                  <a:extLst>
                    <a:ext uri="{9D8B030D-6E8A-4147-A177-3AD203B41FA5}">
                      <a16:colId xmlns="" xmlns:a16="http://schemas.microsoft.com/office/drawing/2014/main" val="2710076906"/>
                    </a:ext>
                  </a:extLst>
                </a:gridCol>
              </a:tblGrid>
              <a:tr h="31587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Rotherhithe Primary- Year 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9550755"/>
                  </a:ext>
                </a:extLst>
              </a:tr>
              <a:tr h="31587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Big Question: 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Can stories change people?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71714799"/>
                  </a:ext>
                </a:extLst>
              </a:tr>
              <a:tr h="4634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Topic: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Where does the world come from and how should we look after it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58219203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="" xmlns:a16="http://schemas.microsoft.com/office/drawing/2014/main" id="{21ADBD7A-BA23-BBF0-4219-54D1E32CB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96332136"/>
              </p:ext>
            </p:extLst>
          </p:nvPr>
        </p:nvGraphicFramePr>
        <p:xfrm>
          <a:off x="308343" y="1561179"/>
          <a:ext cx="3317359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7359">
                  <a:extLst>
                    <a:ext uri="{9D8B030D-6E8A-4147-A177-3AD203B41FA5}">
                      <a16:colId xmlns="" xmlns:a16="http://schemas.microsoft.com/office/drawing/2014/main" val="4007857086"/>
                    </a:ext>
                  </a:extLst>
                </a:gridCol>
              </a:tblGrid>
              <a:tr h="29622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I should already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76555512"/>
                  </a:ext>
                </a:extLst>
              </a:tr>
              <a:tr h="107718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How different people from different religions belong to their faith.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Key beliefs about God in Christianity, Islam and Hinduism.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About different holy books, and some stories within them for different religions.</a:t>
                      </a:r>
                      <a:endParaRPr lang="en-US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5572808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91F5F957-8145-5E23-56C7-646BB4CBF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86671574"/>
              </p:ext>
            </p:extLst>
          </p:nvPr>
        </p:nvGraphicFramePr>
        <p:xfrm>
          <a:off x="3880884" y="1486751"/>
          <a:ext cx="4540102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0102">
                  <a:extLst>
                    <a:ext uri="{9D8B030D-6E8A-4147-A177-3AD203B41FA5}">
                      <a16:colId xmlns="" xmlns:a16="http://schemas.microsoft.com/office/drawing/2014/main" val="259301043"/>
                    </a:ext>
                  </a:extLst>
                </a:gridCol>
              </a:tblGrid>
              <a:tr h="29938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will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learn in this unit?</a:t>
                      </a:r>
                    </a:p>
                  </a:txBody>
                  <a:tcPr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34064454"/>
                  </a:ext>
                </a:extLst>
              </a:tr>
              <a:tr h="893267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To</a:t>
                      </a:r>
                      <a:r>
                        <a:rPr lang="en-US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understand that people have different beliefs of how the world began. 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 know about the story of Adam and Eve and the meaning for Christians and Jews.	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How do Christians try to look after the world.</a:t>
                      </a:r>
                      <a:endParaRPr lang="en-US" sz="1200" b="0" kern="1200" baseline="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GB" sz="1200" b="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 understand the Hindu story of creation.</a:t>
                      </a:r>
                      <a:endParaRPr lang="en-US" sz="1200" b="0" kern="1200" baseline="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EDBD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015756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516BB928-B930-988D-F84C-BCB191A68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59055759"/>
              </p:ext>
            </p:extLst>
          </p:nvPr>
        </p:nvGraphicFramePr>
        <p:xfrm>
          <a:off x="8665534" y="1497383"/>
          <a:ext cx="3271284" cy="1567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1284">
                  <a:extLst>
                    <a:ext uri="{9D8B030D-6E8A-4147-A177-3AD203B41FA5}">
                      <a16:colId xmlns="" xmlns:a16="http://schemas.microsoft.com/office/drawing/2014/main" val="259301043"/>
                    </a:ext>
                  </a:extLst>
                </a:gridCol>
              </a:tblGrid>
              <a:tr h="30110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 I will learn 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34064454"/>
                  </a:ext>
                </a:extLst>
              </a:tr>
              <a:tr h="123179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About more stories from the Bible that Jesus told, and how they are interpreted by Christians today.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About how Hindu people celebrate the festival of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Holi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.	</a:t>
                      </a: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7015756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3FA771E-06C1-6F0E-5FC6-AC00459D46D4}"/>
              </a:ext>
            </a:extLst>
          </p:cNvPr>
          <p:cNvSpPr txBox="1"/>
          <p:nvPr/>
        </p:nvSpPr>
        <p:spPr>
          <a:xfrm>
            <a:off x="382768" y="3391787"/>
            <a:ext cx="2573083" cy="2800767"/>
          </a:xfrm>
          <a:custGeom>
            <a:avLst/>
            <a:gdLst>
              <a:gd name="connsiteX0" fmla="*/ 0 w 3125973"/>
              <a:gd name="connsiteY0" fmla="*/ 0 h 3427285"/>
              <a:gd name="connsiteX1" fmla="*/ 531415 w 3125973"/>
              <a:gd name="connsiteY1" fmla="*/ 0 h 3427285"/>
              <a:gd name="connsiteX2" fmla="*/ 1156610 w 3125973"/>
              <a:gd name="connsiteY2" fmla="*/ 0 h 3427285"/>
              <a:gd name="connsiteX3" fmla="*/ 1781805 w 3125973"/>
              <a:gd name="connsiteY3" fmla="*/ 0 h 3427285"/>
              <a:gd name="connsiteX4" fmla="*/ 2438259 w 3125973"/>
              <a:gd name="connsiteY4" fmla="*/ 0 h 3427285"/>
              <a:gd name="connsiteX5" fmla="*/ 3125973 w 3125973"/>
              <a:gd name="connsiteY5" fmla="*/ 0 h 3427285"/>
              <a:gd name="connsiteX6" fmla="*/ 3125973 w 3125973"/>
              <a:gd name="connsiteY6" fmla="*/ 651184 h 3427285"/>
              <a:gd name="connsiteX7" fmla="*/ 3125973 w 3125973"/>
              <a:gd name="connsiteY7" fmla="*/ 1233823 h 3427285"/>
              <a:gd name="connsiteX8" fmla="*/ 3125973 w 3125973"/>
              <a:gd name="connsiteY8" fmla="*/ 1919280 h 3427285"/>
              <a:gd name="connsiteX9" fmla="*/ 3125973 w 3125973"/>
              <a:gd name="connsiteY9" fmla="*/ 2673282 h 3427285"/>
              <a:gd name="connsiteX10" fmla="*/ 3125973 w 3125973"/>
              <a:gd name="connsiteY10" fmla="*/ 3427285 h 3427285"/>
              <a:gd name="connsiteX11" fmla="*/ 2438259 w 3125973"/>
              <a:gd name="connsiteY11" fmla="*/ 3427285 h 3427285"/>
              <a:gd name="connsiteX12" fmla="*/ 1875584 w 3125973"/>
              <a:gd name="connsiteY12" fmla="*/ 3427285 h 3427285"/>
              <a:gd name="connsiteX13" fmla="*/ 1344168 w 3125973"/>
              <a:gd name="connsiteY13" fmla="*/ 3427285 h 3427285"/>
              <a:gd name="connsiteX14" fmla="*/ 781493 w 3125973"/>
              <a:gd name="connsiteY14" fmla="*/ 3427285 h 3427285"/>
              <a:gd name="connsiteX15" fmla="*/ 0 w 3125973"/>
              <a:gd name="connsiteY15" fmla="*/ 3427285 h 3427285"/>
              <a:gd name="connsiteX16" fmla="*/ 0 w 3125973"/>
              <a:gd name="connsiteY16" fmla="*/ 2673282 h 3427285"/>
              <a:gd name="connsiteX17" fmla="*/ 0 w 3125973"/>
              <a:gd name="connsiteY17" fmla="*/ 2090644 h 3427285"/>
              <a:gd name="connsiteX18" fmla="*/ 0 w 3125973"/>
              <a:gd name="connsiteY18" fmla="*/ 1370914 h 3427285"/>
              <a:gd name="connsiteX19" fmla="*/ 0 w 3125973"/>
              <a:gd name="connsiteY19" fmla="*/ 788276 h 3427285"/>
              <a:gd name="connsiteX20" fmla="*/ 0 w 3125973"/>
              <a:gd name="connsiteY20" fmla="*/ 0 h 342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125973" h="3427285" fill="none" extrusionOk="0">
                <a:moveTo>
                  <a:pt x="0" y="0"/>
                </a:moveTo>
                <a:cubicBezTo>
                  <a:pt x="258426" y="18201"/>
                  <a:pt x="365143" y="-26196"/>
                  <a:pt x="531415" y="0"/>
                </a:cubicBezTo>
                <a:cubicBezTo>
                  <a:pt x="697687" y="26196"/>
                  <a:pt x="924938" y="-25890"/>
                  <a:pt x="1156610" y="0"/>
                </a:cubicBezTo>
                <a:cubicBezTo>
                  <a:pt x="1388282" y="25890"/>
                  <a:pt x="1581861" y="-1797"/>
                  <a:pt x="1781805" y="0"/>
                </a:cubicBezTo>
                <a:cubicBezTo>
                  <a:pt x="1981749" y="1797"/>
                  <a:pt x="2224357" y="28596"/>
                  <a:pt x="2438259" y="0"/>
                </a:cubicBezTo>
                <a:cubicBezTo>
                  <a:pt x="2652161" y="-28596"/>
                  <a:pt x="2976681" y="-2271"/>
                  <a:pt x="3125973" y="0"/>
                </a:cubicBezTo>
                <a:cubicBezTo>
                  <a:pt x="3101187" y="222512"/>
                  <a:pt x="3110834" y="454544"/>
                  <a:pt x="3125973" y="651184"/>
                </a:cubicBezTo>
                <a:cubicBezTo>
                  <a:pt x="3141112" y="847824"/>
                  <a:pt x="3121860" y="942939"/>
                  <a:pt x="3125973" y="1233823"/>
                </a:cubicBezTo>
                <a:cubicBezTo>
                  <a:pt x="3130086" y="1524707"/>
                  <a:pt x="3154972" y="1640773"/>
                  <a:pt x="3125973" y="1919280"/>
                </a:cubicBezTo>
                <a:cubicBezTo>
                  <a:pt x="3096974" y="2197787"/>
                  <a:pt x="3144604" y="2491810"/>
                  <a:pt x="3125973" y="2673282"/>
                </a:cubicBezTo>
                <a:cubicBezTo>
                  <a:pt x="3107342" y="2854754"/>
                  <a:pt x="3133669" y="3189800"/>
                  <a:pt x="3125973" y="3427285"/>
                </a:cubicBezTo>
                <a:cubicBezTo>
                  <a:pt x="2866881" y="3459455"/>
                  <a:pt x="2726590" y="3445368"/>
                  <a:pt x="2438259" y="3427285"/>
                </a:cubicBezTo>
                <a:cubicBezTo>
                  <a:pt x="2149928" y="3409202"/>
                  <a:pt x="2011548" y="3447190"/>
                  <a:pt x="1875584" y="3427285"/>
                </a:cubicBezTo>
                <a:cubicBezTo>
                  <a:pt x="1739620" y="3407380"/>
                  <a:pt x="1484478" y="3421534"/>
                  <a:pt x="1344168" y="3427285"/>
                </a:cubicBezTo>
                <a:cubicBezTo>
                  <a:pt x="1203858" y="3433036"/>
                  <a:pt x="922291" y="3418372"/>
                  <a:pt x="781493" y="3427285"/>
                </a:cubicBezTo>
                <a:cubicBezTo>
                  <a:pt x="640695" y="3436198"/>
                  <a:pt x="323566" y="3458564"/>
                  <a:pt x="0" y="3427285"/>
                </a:cubicBezTo>
                <a:cubicBezTo>
                  <a:pt x="21192" y="3083680"/>
                  <a:pt x="-6370" y="2901528"/>
                  <a:pt x="0" y="2673282"/>
                </a:cubicBezTo>
                <a:cubicBezTo>
                  <a:pt x="6370" y="2445036"/>
                  <a:pt x="-2120" y="2380270"/>
                  <a:pt x="0" y="2090644"/>
                </a:cubicBezTo>
                <a:cubicBezTo>
                  <a:pt x="2120" y="1801018"/>
                  <a:pt x="-23147" y="1640163"/>
                  <a:pt x="0" y="1370914"/>
                </a:cubicBezTo>
                <a:cubicBezTo>
                  <a:pt x="23147" y="1101665"/>
                  <a:pt x="-1716" y="1055117"/>
                  <a:pt x="0" y="788276"/>
                </a:cubicBezTo>
                <a:cubicBezTo>
                  <a:pt x="1716" y="521435"/>
                  <a:pt x="15989" y="350508"/>
                  <a:pt x="0" y="0"/>
                </a:cubicBezTo>
                <a:close/>
              </a:path>
              <a:path w="3125973" h="3427285" stroke="0" extrusionOk="0">
                <a:moveTo>
                  <a:pt x="0" y="0"/>
                </a:moveTo>
                <a:cubicBezTo>
                  <a:pt x="322912" y="-27437"/>
                  <a:pt x="340038" y="-7999"/>
                  <a:pt x="656454" y="0"/>
                </a:cubicBezTo>
                <a:cubicBezTo>
                  <a:pt x="972870" y="7999"/>
                  <a:pt x="1129516" y="27266"/>
                  <a:pt x="1281649" y="0"/>
                </a:cubicBezTo>
                <a:cubicBezTo>
                  <a:pt x="1433783" y="-27266"/>
                  <a:pt x="1644792" y="-33857"/>
                  <a:pt x="1969363" y="0"/>
                </a:cubicBezTo>
                <a:cubicBezTo>
                  <a:pt x="2293934" y="33857"/>
                  <a:pt x="2845102" y="29549"/>
                  <a:pt x="3125973" y="0"/>
                </a:cubicBezTo>
                <a:cubicBezTo>
                  <a:pt x="3155681" y="259393"/>
                  <a:pt x="3094054" y="503721"/>
                  <a:pt x="3125973" y="685457"/>
                </a:cubicBezTo>
                <a:cubicBezTo>
                  <a:pt x="3157892" y="867193"/>
                  <a:pt x="3111631" y="1082064"/>
                  <a:pt x="3125973" y="1302368"/>
                </a:cubicBezTo>
                <a:cubicBezTo>
                  <a:pt x="3140315" y="1522672"/>
                  <a:pt x="3154077" y="1829788"/>
                  <a:pt x="3125973" y="1987825"/>
                </a:cubicBezTo>
                <a:cubicBezTo>
                  <a:pt x="3097869" y="2145862"/>
                  <a:pt x="3146597" y="2356385"/>
                  <a:pt x="3125973" y="2639009"/>
                </a:cubicBezTo>
                <a:cubicBezTo>
                  <a:pt x="3105349" y="2921633"/>
                  <a:pt x="3164644" y="3174398"/>
                  <a:pt x="3125973" y="3427285"/>
                </a:cubicBezTo>
                <a:cubicBezTo>
                  <a:pt x="2891530" y="3434706"/>
                  <a:pt x="2822141" y="3412028"/>
                  <a:pt x="2563298" y="3427285"/>
                </a:cubicBezTo>
                <a:cubicBezTo>
                  <a:pt x="2304455" y="3442542"/>
                  <a:pt x="2231583" y="3401426"/>
                  <a:pt x="1938103" y="3427285"/>
                </a:cubicBezTo>
                <a:cubicBezTo>
                  <a:pt x="1644623" y="3453144"/>
                  <a:pt x="1539704" y="3452863"/>
                  <a:pt x="1375428" y="3427285"/>
                </a:cubicBezTo>
                <a:cubicBezTo>
                  <a:pt x="1211153" y="3401707"/>
                  <a:pt x="832685" y="3423227"/>
                  <a:pt x="687714" y="3427285"/>
                </a:cubicBezTo>
                <a:cubicBezTo>
                  <a:pt x="542743" y="3431343"/>
                  <a:pt x="254794" y="3416415"/>
                  <a:pt x="0" y="3427285"/>
                </a:cubicBezTo>
                <a:cubicBezTo>
                  <a:pt x="15315" y="3187307"/>
                  <a:pt x="18070" y="3100092"/>
                  <a:pt x="0" y="2776101"/>
                </a:cubicBezTo>
                <a:cubicBezTo>
                  <a:pt x="-18070" y="2452110"/>
                  <a:pt x="-21701" y="2310251"/>
                  <a:pt x="0" y="2193462"/>
                </a:cubicBezTo>
                <a:cubicBezTo>
                  <a:pt x="21701" y="2076673"/>
                  <a:pt x="-15286" y="1594250"/>
                  <a:pt x="0" y="1439460"/>
                </a:cubicBezTo>
                <a:cubicBezTo>
                  <a:pt x="15286" y="1284670"/>
                  <a:pt x="-13184" y="879787"/>
                  <a:pt x="0" y="685457"/>
                </a:cubicBezTo>
                <a:cubicBezTo>
                  <a:pt x="13184" y="491127"/>
                  <a:pt x="4296" y="220217"/>
                  <a:pt x="0" y="0"/>
                </a:cubicBezTo>
                <a:close/>
              </a:path>
            </a:pathLst>
          </a:custGeom>
          <a:solidFill>
            <a:srgbClr val="FEDBDA"/>
          </a:solidFill>
          <a:ln w="19050">
            <a:extLst>
              <a:ext uri="{C807C97D-BFC1-408E-A445-0C87EB9F89A2}">
                <ask:lineSketchStyleProps xmlns="" xmlns:ask="http://schemas.microsoft.com/office/drawing/2018/sketchyshapes" sd="414305354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Topic </a:t>
            </a:r>
            <a:r>
              <a:rPr lang="en-GB" b="1" u="sng" dirty="0" smtClean="0">
                <a:latin typeface="Century Gothic" panose="020B0502020202020204" pitchFamily="34" charset="0"/>
              </a:rPr>
              <a:t>Overview</a:t>
            </a:r>
          </a:p>
          <a:p>
            <a:endParaRPr lang="en-GB" b="1" u="sng" dirty="0" smtClean="0">
              <a:latin typeface="Century Gothic" panose="020B0502020202020204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In </a:t>
            </a:r>
            <a:r>
              <a:rPr lang="en-US" sz="1400" dirty="0" smtClean="0">
                <a:latin typeface="Century Gothic" pitchFamily="34" charset="0"/>
              </a:rPr>
              <a:t>this unit </a:t>
            </a:r>
            <a:r>
              <a:rPr lang="en-US" sz="1400" dirty="0" smtClean="0">
                <a:latin typeface="Century Gothic" pitchFamily="34" charset="0"/>
              </a:rPr>
              <a:t>you are </a:t>
            </a:r>
            <a:r>
              <a:rPr lang="en-US" sz="1400" dirty="0" smtClean="0">
                <a:latin typeface="Century Gothic" pitchFamily="34" charset="0"/>
              </a:rPr>
              <a:t>given the opportunity to learn about creation stories and beliefs in different religions. </a:t>
            </a:r>
          </a:p>
          <a:p>
            <a:r>
              <a:rPr lang="en-US" sz="1400" dirty="0" smtClean="0">
                <a:latin typeface="Century Gothic" pitchFamily="34" charset="0"/>
              </a:rPr>
              <a:t>You are </a:t>
            </a:r>
            <a:r>
              <a:rPr lang="en-US" sz="1400" dirty="0" smtClean="0">
                <a:latin typeface="Century Gothic" pitchFamily="34" charset="0"/>
              </a:rPr>
              <a:t>given the opportunity to reflect on </a:t>
            </a:r>
            <a:r>
              <a:rPr lang="en-US" sz="1400" dirty="0" smtClean="0">
                <a:latin typeface="Century Gothic" pitchFamily="34" charset="0"/>
              </a:rPr>
              <a:t>you own </a:t>
            </a:r>
            <a:r>
              <a:rPr lang="en-US" sz="1400" dirty="0" smtClean="0">
                <a:latin typeface="Century Gothic" pitchFamily="34" charset="0"/>
              </a:rPr>
              <a:t>beliefs about how the world began, and how people fail and try to look after the world. 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="" xmlns:a16="http://schemas.microsoft.com/office/drawing/2014/main" id="{1BA456A0-4229-3FA8-8038-5284D9B0F9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836199"/>
              </p:ext>
            </p:extLst>
          </p:nvPr>
        </p:nvGraphicFramePr>
        <p:xfrm>
          <a:off x="8197703" y="3179135"/>
          <a:ext cx="3706038" cy="338962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606308">
                  <a:extLst>
                    <a:ext uri="{9D8B030D-6E8A-4147-A177-3AD203B41FA5}">
                      <a16:colId xmlns="" xmlns:a16="http://schemas.microsoft.com/office/drawing/2014/main" val="761692528"/>
                    </a:ext>
                  </a:extLst>
                </a:gridCol>
                <a:gridCol w="2099730">
                  <a:extLst>
                    <a:ext uri="{9D8B030D-6E8A-4147-A177-3AD203B41FA5}">
                      <a16:colId xmlns="" xmlns:a16="http://schemas.microsoft.com/office/drawing/2014/main" val="1911842725"/>
                    </a:ext>
                  </a:extLst>
                </a:gridCol>
              </a:tblGrid>
              <a:tr h="564853">
                <a:tc gridSpan="2">
                  <a:txBody>
                    <a:bodyPr/>
                    <a:lstStyle/>
                    <a:p>
                      <a:pPr algn="ctr"/>
                      <a:endParaRPr lang="en-GB" sz="1000" b="1" u="sng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64284313"/>
                  </a:ext>
                </a:extLst>
              </a:tr>
              <a:tr h="398982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Adam</a:t>
                      </a:r>
                      <a:endParaRPr lang="en-GB" sz="1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According to the Old Testament, the name of the first man, created by God.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="" xmlns:a16="http://schemas.microsoft.com/office/drawing/2014/main" val="4167057131"/>
                  </a:ext>
                </a:extLst>
              </a:tr>
              <a:tr h="399051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creation </a:t>
                      </a:r>
                      <a:endParaRPr lang="en-GB" sz="1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The universe or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the creatures in it.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="" xmlns:a16="http://schemas.microsoft.com/office/drawing/2014/main" val="3675427939"/>
                  </a:ext>
                </a:extLst>
              </a:tr>
              <a:tr h="399051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Eve</a:t>
                      </a:r>
                      <a:endParaRPr lang="en-GB" sz="1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According to the Old Testament, the name of the first Woman, created by God.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4930" marR="29197" marT="25400" marB="0" anchor="ctr"/>
                </a:tc>
              </a:tr>
              <a:tr h="399051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Garden</a:t>
                      </a:r>
                      <a:r>
                        <a:rPr lang="en-GB" sz="1400" b="1" kern="140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 of Eden</a:t>
                      </a:r>
                      <a:endParaRPr lang="en-GB" sz="1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The garden in which Adam and Eve, the first humans, lived in a state of perfection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.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4930" marR="29197" marT="25400" marB="0" anchor="ctr"/>
                </a:tc>
              </a:tr>
              <a:tr h="399051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Lord Brahma</a:t>
                      </a:r>
                      <a:endParaRPr lang="en-GB" sz="1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Considered the creator</a:t>
                      </a:r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of the universe for Hindus.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4930" marR="29197" marT="25400" marB="0" anchor="ctr"/>
                </a:tc>
              </a:tr>
              <a:tr h="399051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Lord Vishnu</a:t>
                      </a:r>
                      <a:endParaRPr lang="en-GB" sz="1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The second member of the Hindu trinity:</a:t>
                      </a:r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the preserver of the world.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74930" marR="29197" marT="25400" marB="0" anchor="ctr"/>
                </a:tc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C91FC7CB-6A43-962A-1225-3313BE223CE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87069" y="3179133"/>
            <a:ext cx="3695405" cy="54158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D6AACECD-E1F9-8BBB-0C1D-0EBCE9B861E1}"/>
              </a:ext>
            </a:extLst>
          </p:cNvPr>
          <p:cNvSpPr txBox="1"/>
          <p:nvPr/>
        </p:nvSpPr>
        <p:spPr>
          <a:xfrm>
            <a:off x="5895026" y="3095474"/>
            <a:ext cx="1690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Garden of Eden</a:t>
            </a:r>
            <a:endParaRPr lang="en-GB" sz="1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F9AB4AC8-9F44-EF39-1977-99AC78E4D5FE}"/>
              </a:ext>
            </a:extLst>
          </p:cNvPr>
          <p:cNvSpPr txBox="1"/>
          <p:nvPr/>
        </p:nvSpPr>
        <p:spPr>
          <a:xfrm>
            <a:off x="3162371" y="3080681"/>
            <a:ext cx="250478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creation</a:t>
            </a:r>
            <a:endParaRPr lang="en-GB" sz="1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22280" y="4892382"/>
            <a:ext cx="12795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Lord Brahma</a:t>
            </a:r>
            <a:endParaRPr lang="en-US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50871" y="5213350"/>
            <a:ext cx="1268280" cy="1283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2942" y="3357156"/>
            <a:ext cx="1280884" cy="13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9171" y="3456528"/>
            <a:ext cx="1871147" cy="1377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645807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291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weldon.f.amber@outlook.com</dc:creator>
  <cp:lastModifiedBy>Amber</cp:lastModifiedBy>
  <cp:revision>73</cp:revision>
  <dcterms:created xsi:type="dcterms:W3CDTF">2023-06-04T13:12:37Z</dcterms:created>
  <dcterms:modified xsi:type="dcterms:W3CDTF">2024-01-06T14:11:02Z</dcterms:modified>
</cp:coreProperties>
</file>