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xmlns="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stories change people?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Why are different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books special for different people?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6332136"/>
              </p:ext>
            </p:extLst>
          </p:nvPr>
        </p:nvGraphicFramePr>
        <p:xfrm>
          <a:off x="308343" y="1561179"/>
          <a:ext cx="3317359" cy="1412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:a16="http://schemas.microsoft.com/office/drawing/2014/main" xmlns="" val="400785708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55512"/>
                  </a:ext>
                </a:extLst>
              </a:tr>
              <a:tr h="107718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How different people from different religions belong to their faith.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The key beliefs about God in Christianity, Islam and Hinduism.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671574"/>
              </p:ext>
            </p:extLst>
          </p:nvPr>
        </p:nvGraphicFramePr>
        <p:xfrm>
          <a:off x="3880884" y="1486751"/>
          <a:ext cx="4540102" cy="142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39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012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know why some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books  are more special than others.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the Bible special and who for.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is the Torah and Why it is special.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the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Qu’ran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is a special book.</a:t>
                      </a: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055759"/>
              </p:ext>
            </p:extLst>
          </p:nvPr>
        </p:nvGraphicFramePr>
        <p:xfrm>
          <a:off x="8612372" y="1561178"/>
          <a:ext cx="3271284" cy="1567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011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23179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More stories from the Bible that Jesus told, and how they are interpreted by Christians today.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Stories that are important today to Buddhist, Hindu and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Sikhi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people.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A771E-06C1-6F0E-5FC6-AC00459D46D4}"/>
              </a:ext>
            </a:extLst>
          </p:cNvPr>
          <p:cNvSpPr txBox="1"/>
          <p:nvPr/>
        </p:nvSpPr>
        <p:spPr>
          <a:xfrm>
            <a:off x="404035" y="3242930"/>
            <a:ext cx="2690039" cy="2954655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:ask="http://schemas.microsoft.com/office/drawing/2018/sketchyshapes" xmlns="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Overview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In this unit, you will reflect on what books are special for you and why. </a:t>
            </a:r>
            <a:r>
              <a:rPr lang="en-US" sz="1400" dirty="0" smtClean="0">
                <a:latin typeface="Century Gothic" pitchFamily="34" charset="0"/>
              </a:rPr>
              <a:t>You </a:t>
            </a:r>
            <a:r>
              <a:rPr lang="en-US" sz="1400" dirty="0" smtClean="0">
                <a:latin typeface="Century Gothic" pitchFamily="34" charset="0"/>
              </a:rPr>
              <a:t>will then learn about the important place of books in religious traditions – Christianity, </a:t>
            </a:r>
            <a:r>
              <a:rPr lang="en-US" sz="1400" smtClean="0">
                <a:latin typeface="Century Gothic" pitchFamily="34" charset="0"/>
              </a:rPr>
              <a:t>Islam and Judaism </a:t>
            </a:r>
            <a:r>
              <a:rPr lang="en-US" sz="1400" dirty="0" smtClean="0">
                <a:latin typeface="Century Gothic" pitchFamily="34" charset="0"/>
              </a:rPr>
              <a:t>– and how people’s attitudes to these books are shown in how they treat them. </a:t>
            </a:r>
          </a:p>
          <a:p>
            <a:r>
              <a:rPr lang="en-US" sz="1400" dirty="0" smtClean="0"/>
              <a:t> </a:t>
            </a:r>
            <a:endParaRPr lang="en-US" sz="14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36199"/>
              </p:ext>
            </p:extLst>
          </p:nvPr>
        </p:nvGraphicFramePr>
        <p:xfrm>
          <a:off x="8102009" y="3370521"/>
          <a:ext cx="3706038" cy="298472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6308">
                  <a:extLst>
                    <a:ext uri="{9D8B030D-6E8A-4147-A177-3AD203B41FA5}">
                      <a16:colId xmlns:a16="http://schemas.microsoft.com/office/drawing/2014/main" xmlns="" val="761692528"/>
                    </a:ext>
                  </a:extLst>
                </a:gridCol>
                <a:gridCol w="2099730">
                  <a:extLst>
                    <a:ext uri="{9D8B030D-6E8A-4147-A177-3AD203B41FA5}">
                      <a16:colId xmlns:a16="http://schemas.microsoft.com/office/drawing/2014/main" xmlns="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Bible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Holy Book of the Christians, contains the Hebrew Scriptures (Old Testament), the New 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special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Something that is better</a:t>
                      </a:r>
                      <a:r>
                        <a:rPr lang="en-GB" sz="1000" kern="1400" baseline="0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or greater than something else.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67542793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Torah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The law of God as revealed to Moses and recorded in the first five books of the Hebrew scriptures  </a:t>
                      </a:r>
                    </a:p>
                  </a:txBody>
                  <a:tcPr marL="74930" marR="29197" marT="25400" marB="0" anchor="ctr"/>
                </a:tc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Qu’ran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Islamic sacred book, believed to be the word of God as dictated to Muhammad by the archangel Gabriel and written down in Arabic. </a:t>
                      </a:r>
                    </a:p>
                  </a:txBody>
                  <a:tcPr marL="74930" marR="29197" marT="25400" marB="0" anchor="ctr"/>
                </a:tc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12641" y="3391784"/>
            <a:ext cx="3695405" cy="54158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6AACECD-E1F9-8BBB-0C1D-0EBCE9B861E1}"/>
              </a:ext>
            </a:extLst>
          </p:cNvPr>
          <p:cNvSpPr txBox="1"/>
          <p:nvPr/>
        </p:nvSpPr>
        <p:spPr>
          <a:xfrm>
            <a:off x="6203371" y="3095474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Bible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9AB4AC8-9F44-EF39-1977-99AC78E4D5FE}"/>
              </a:ext>
            </a:extLst>
          </p:cNvPr>
          <p:cNvSpPr txBox="1"/>
          <p:nvPr/>
        </p:nvSpPr>
        <p:spPr>
          <a:xfrm>
            <a:off x="2960352" y="3091313"/>
            <a:ext cx="25047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Torah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17703" y="4658465"/>
            <a:ext cx="7761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Qu’ran</a:t>
            </a:r>
            <a:endParaRPr lang="en-US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441" y="3357452"/>
            <a:ext cx="14795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2879" y="3387650"/>
            <a:ext cx="1141929" cy="16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2722" y="5036289"/>
            <a:ext cx="1548271" cy="150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270311F6-8D6B-4B74-A800-33E2D45100E5}"/>
</file>

<file path=customXml/itemProps2.xml><?xml version="1.0" encoding="utf-8"?>
<ds:datastoreItem xmlns:ds="http://schemas.openxmlformats.org/officeDocument/2006/customXml" ds:itemID="{D989A5E4-0F62-41BC-9B70-B3CE948FE9D3}"/>
</file>

<file path=customXml/itemProps3.xml><?xml version="1.0" encoding="utf-8"?>
<ds:datastoreItem xmlns:ds="http://schemas.openxmlformats.org/officeDocument/2006/customXml" ds:itemID="{5755A299-E4A7-4195-9E4B-B83241C02077}"/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255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51</cp:revision>
  <dcterms:created xsi:type="dcterms:W3CDTF">2023-06-04T13:12:37Z</dcterms:created>
  <dcterms:modified xsi:type="dcterms:W3CDTF">2023-09-24T11:04:10Z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