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stories change people?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special stories are told at Easter?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79"/>
          <a:ext cx="331735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1077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different people from different religions belong to their faith.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key beliefs about God in Christianity and have learnt about the Christian festival of Christmas.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22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29938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89326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Easter is important to Christians.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the Easter story and sequence it.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happens on Ash Wednesday.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happens on Maundy Thursday.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65534" y="1497383"/>
          <a:ext cx="3271284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011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23179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more stories from the Bible that Jesus told, and how they are interpreted by Christians today.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Christmas is celebrated by different Christians around the world.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Christians treat the Bible and what it teaches them about living in 21st century.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Christians around the world celebrate Easter in different ways living in 21st century.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382768" y="3189768"/>
            <a:ext cx="2892060" cy="3200876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200" dirty="0" smtClean="0">
                <a:latin typeface="Century Gothic" pitchFamily="34" charset="0"/>
              </a:rPr>
              <a:t>In this unit </a:t>
            </a:r>
            <a:r>
              <a:rPr lang="en-US" sz="1200" dirty="0" smtClean="0">
                <a:latin typeface="Century Gothic" pitchFamily="34" charset="0"/>
              </a:rPr>
              <a:t>you will </a:t>
            </a:r>
            <a:r>
              <a:rPr lang="en-US" sz="1200" dirty="0" smtClean="0">
                <a:latin typeface="Century Gothic" pitchFamily="34" charset="0"/>
              </a:rPr>
              <a:t>be learning about the various events leading up to Easter. Easter is the most important festival for Christians across all different denominations (types of churches). It is a time where by the death and resurrection of Jesus is remembered and celebrated. For Christians, through Jesus’ death there is a belief that all their wrong doing (sin) can be taken away (cleansed), and through Jesus’ resurrection they can receive the gift of eternal life</a:t>
            </a:r>
            <a:r>
              <a:rPr lang="en-US" sz="1400" dirty="0" smtClean="0">
                <a:latin typeface="Century Gothic" pitchFamily="34" charset="0"/>
              </a:rPr>
              <a:t>. </a:t>
            </a:r>
            <a:r>
              <a:rPr lang="en-US" sz="1400" dirty="0" smtClean="0"/>
              <a:t> </a:t>
            </a:r>
            <a:endParaRPr lang="en-US" sz="1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8197703" y="3678865"/>
          <a:ext cx="3706038" cy="274241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6308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099730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Ash</a:t>
                      </a:r>
                      <a:r>
                        <a:rPr lang="en-GB" sz="1400" b="1" kern="140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Wednesday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first day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of lent.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Easter</a:t>
                      </a:r>
                      <a:r>
                        <a:rPr lang="en-GB" sz="1400" b="1" kern="140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Is the most important Christian festival as it marks the belief in the death and resurrection of Jesus.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Maundy Thursday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Is the commemoration of the Last Supper of Christ and the Apostles, before which he washed their feet. 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Resurection</a:t>
                      </a: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It was Jesus coming back to life (after dying on the cross)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7702" y="3678863"/>
            <a:ext cx="3695405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5895026" y="3095474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Easter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3162371" y="3080681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Ash Wednesday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2280" y="4892382"/>
            <a:ext cx="1720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Maundy Thursday</a:t>
            </a:r>
            <a:endParaRPr lang="en-US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1014" y="3378126"/>
            <a:ext cx="17208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5582" y="3496339"/>
            <a:ext cx="1950801" cy="108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0978" y="5187359"/>
            <a:ext cx="1616238" cy="142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6D952AB6-17B7-4770-AD78-C502B597C0A0}"/>
</file>

<file path=customXml/itemProps2.xml><?xml version="1.0" encoding="utf-8"?>
<ds:datastoreItem xmlns:ds="http://schemas.openxmlformats.org/officeDocument/2006/customXml" ds:itemID="{E9DAE4A2-DB0B-4C33-B9C5-91F915DD3E89}"/>
</file>

<file path=customXml/itemProps3.xml><?xml version="1.0" encoding="utf-8"?>
<ds:datastoreItem xmlns:ds="http://schemas.openxmlformats.org/officeDocument/2006/customXml" ds:itemID="{EEBC6258-C5F3-4F83-A1FB-B4F251E90E6C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64</cp:revision>
  <dcterms:created xsi:type="dcterms:W3CDTF">2023-06-04T13:12:37Z</dcterms:created>
  <dcterms:modified xsi:type="dcterms:W3CDTF">2023-10-25T20:01:50Z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