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72A07"/>
    <a:srgbClr val="FEDBDA"/>
    <a:srgbClr val="6B1717"/>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0" d="100"/>
          <a:sy n="60" d="100"/>
        </p:scale>
        <p:origin x="-960" y="-24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49FD34B-8FE9-CB68-A637-805B79E423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 xmlns:a16="http://schemas.microsoft.com/office/drawing/2014/main" id="{D2209F82-E1B1-98F9-C64D-F77F65B0D4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 xmlns:a16="http://schemas.microsoft.com/office/drawing/2014/main" id="{1380F5D7-BC2C-9CA1-5C1F-CB59814999AA}"/>
              </a:ext>
            </a:extLst>
          </p:cNvPr>
          <p:cNvSpPr>
            <a:spLocks noGrp="1"/>
          </p:cNvSpPr>
          <p:nvPr>
            <p:ph type="dt" sz="half" idx="10"/>
          </p:nvPr>
        </p:nvSpPr>
        <p:spPr/>
        <p:txBody>
          <a:bodyPr/>
          <a:lstStyle/>
          <a:p>
            <a:fld id="{7A4B6900-1B45-4D6F-9212-0024472E8C17}" type="datetimeFigureOut">
              <a:rPr lang="en-GB" smtClean="0"/>
              <a:pPr/>
              <a:t>24/09/2023</a:t>
            </a:fld>
            <a:endParaRPr lang="en-GB"/>
          </a:p>
        </p:txBody>
      </p:sp>
      <p:sp>
        <p:nvSpPr>
          <p:cNvPr id="5" name="Footer Placeholder 4">
            <a:extLst>
              <a:ext uri="{FF2B5EF4-FFF2-40B4-BE49-F238E27FC236}">
                <a16:creationId xmlns="" xmlns:a16="http://schemas.microsoft.com/office/drawing/2014/main" id="{91BE0A5E-7AAD-43EB-9E25-647F37B367D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BD128BA2-BD58-01F4-FA71-F991EC07EAB2}"/>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 xmlns:p14="http://schemas.microsoft.com/office/powerpoint/2010/main" val="2581278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9161527-DD85-61DC-C224-9C1357C6EC9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A3926F7F-3D48-A6E1-ECC5-748F18FEFD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D78C54F0-4663-26B9-FE27-AD6F2E921A74}"/>
              </a:ext>
            </a:extLst>
          </p:cNvPr>
          <p:cNvSpPr>
            <a:spLocks noGrp="1"/>
          </p:cNvSpPr>
          <p:nvPr>
            <p:ph type="dt" sz="half" idx="10"/>
          </p:nvPr>
        </p:nvSpPr>
        <p:spPr/>
        <p:txBody>
          <a:bodyPr/>
          <a:lstStyle/>
          <a:p>
            <a:fld id="{7A4B6900-1B45-4D6F-9212-0024472E8C17}" type="datetimeFigureOut">
              <a:rPr lang="en-GB" smtClean="0"/>
              <a:pPr/>
              <a:t>24/09/2023</a:t>
            </a:fld>
            <a:endParaRPr lang="en-GB"/>
          </a:p>
        </p:txBody>
      </p:sp>
      <p:sp>
        <p:nvSpPr>
          <p:cNvPr id="5" name="Footer Placeholder 4">
            <a:extLst>
              <a:ext uri="{FF2B5EF4-FFF2-40B4-BE49-F238E27FC236}">
                <a16:creationId xmlns="" xmlns:a16="http://schemas.microsoft.com/office/drawing/2014/main" id="{1181311E-8E09-EA3E-F86C-3197B1708F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F8CB8C50-7F81-895B-C471-4F718B5D80A0}"/>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 xmlns:p14="http://schemas.microsoft.com/office/powerpoint/2010/main" val="2000545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292B4CFE-62E8-8012-4C23-F88EDB9C7AF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1AF294CB-D45A-1BE2-9BA7-CD3E4462F68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928CA982-2FAA-B755-96AF-1DBA4EECAAD5}"/>
              </a:ext>
            </a:extLst>
          </p:cNvPr>
          <p:cNvSpPr>
            <a:spLocks noGrp="1"/>
          </p:cNvSpPr>
          <p:nvPr>
            <p:ph type="dt" sz="half" idx="10"/>
          </p:nvPr>
        </p:nvSpPr>
        <p:spPr/>
        <p:txBody>
          <a:bodyPr/>
          <a:lstStyle/>
          <a:p>
            <a:fld id="{7A4B6900-1B45-4D6F-9212-0024472E8C17}" type="datetimeFigureOut">
              <a:rPr lang="en-GB" smtClean="0"/>
              <a:pPr/>
              <a:t>24/09/2023</a:t>
            </a:fld>
            <a:endParaRPr lang="en-GB"/>
          </a:p>
        </p:txBody>
      </p:sp>
      <p:sp>
        <p:nvSpPr>
          <p:cNvPr id="5" name="Footer Placeholder 4">
            <a:extLst>
              <a:ext uri="{FF2B5EF4-FFF2-40B4-BE49-F238E27FC236}">
                <a16:creationId xmlns="" xmlns:a16="http://schemas.microsoft.com/office/drawing/2014/main" id="{C5273056-BBAF-E310-6D49-C24B11E961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45CDEB33-06D1-A56A-CCD6-16737525052C}"/>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 xmlns:p14="http://schemas.microsoft.com/office/powerpoint/2010/main" val="2192949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011DAE9-5FF7-992E-0DAE-2DC8171CA09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75CF0C4F-37D4-7FC1-30DB-28FA017460A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F1AC7FF5-20B0-1798-4BFC-9AFE75C25602}"/>
              </a:ext>
            </a:extLst>
          </p:cNvPr>
          <p:cNvSpPr>
            <a:spLocks noGrp="1"/>
          </p:cNvSpPr>
          <p:nvPr>
            <p:ph type="dt" sz="half" idx="10"/>
          </p:nvPr>
        </p:nvSpPr>
        <p:spPr/>
        <p:txBody>
          <a:bodyPr/>
          <a:lstStyle/>
          <a:p>
            <a:fld id="{7A4B6900-1B45-4D6F-9212-0024472E8C17}" type="datetimeFigureOut">
              <a:rPr lang="en-GB" smtClean="0"/>
              <a:pPr/>
              <a:t>24/09/2023</a:t>
            </a:fld>
            <a:endParaRPr lang="en-GB"/>
          </a:p>
        </p:txBody>
      </p:sp>
      <p:sp>
        <p:nvSpPr>
          <p:cNvPr id="5" name="Footer Placeholder 4">
            <a:extLst>
              <a:ext uri="{FF2B5EF4-FFF2-40B4-BE49-F238E27FC236}">
                <a16:creationId xmlns="" xmlns:a16="http://schemas.microsoft.com/office/drawing/2014/main" id="{26264ACF-1BD9-CE4D-694B-FDAF82E752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1B88916E-4512-A50C-88A2-88F7BA091400}"/>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 xmlns:p14="http://schemas.microsoft.com/office/powerpoint/2010/main" val="3882606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A101E24-A18D-C293-D6DB-8DEF7AD220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 xmlns:a16="http://schemas.microsoft.com/office/drawing/2014/main" id="{CC519CA6-E86E-E384-3FB0-9A8B5A5CD3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DDA84EBC-2D81-B264-FBF3-3B6769F7AC0D}"/>
              </a:ext>
            </a:extLst>
          </p:cNvPr>
          <p:cNvSpPr>
            <a:spLocks noGrp="1"/>
          </p:cNvSpPr>
          <p:nvPr>
            <p:ph type="dt" sz="half" idx="10"/>
          </p:nvPr>
        </p:nvSpPr>
        <p:spPr/>
        <p:txBody>
          <a:bodyPr/>
          <a:lstStyle/>
          <a:p>
            <a:fld id="{7A4B6900-1B45-4D6F-9212-0024472E8C17}" type="datetimeFigureOut">
              <a:rPr lang="en-GB" smtClean="0"/>
              <a:pPr/>
              <a:t>24/09/2023</a:t>
            </a:fld>
            <a:endParaRPr lang="en-GB"/>
          </a:p>
        </p:txBody>
      </p:sp>
      <p:sp>
        <p:nvSpPr>
          <p:cNvPr id="5" name="Footer Placeholder 4">
            <a:extLst>
              <a:ext uri="{FF2B5EF4-FFF2-40B4-BE49-F238E27FC236}">
                <a16:creationId xmlns="" xmlns:a16="http://schemas.microsoft.com/office/drawing/2014/main" id="{CB44DC76-30D8-3AC1-856F-5D42417544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B7BF195F-1715-7952-83D5-64C9EDBD5862}"/>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 xmlns:p14="http://schemas.microsoft.com/office/powerpoint/2010/main" val="507627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3AFBC15-840D-CB97-97AE-F419AD3C915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F116DCCE-B795-712B-82C5-BAB3C9426E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 xmlns:a16="http://schemas.microsoft.com/office/drawing/2014/main" id="{CA9FAFC8-EBCC-2441-D844-E551902A278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 xmlns:a16="http://schemas.microsoft.com/office/drawing/2014/main" id="{B35DC6BC-A169-2D94-AFC3-087C50293581}"/>
              </a:ext>
            </a:extLst>
          </p:cNvPr>
          <p:cNvSpPr>
            <a:spLocks noGrp="1"/>
          </p:cNvSpPr>
          <p:nvPr>
            <p:ph type="dt" sz="half" idx="10"/>
          </p:nvPr>
        </p:nvSpPr>
        <p:spPr/>
        <p:txBody>
          <a:bodyPr/>
          <a:lstStyle/>
          <a:p>
            <a:fld id="{7A4B6900-1B45-4D6F-9212-0024472E8C17}" type="datetimeFigureOut">
              <a:rPr lang="en-GB" smtClean="0"/>
              <a:pPr/>
              <a:t>24/09/2023</a:t>
            </a:fld>
            <a:endParaRPr lang="en-GB"/>
          </a:p>
        </p:txBody>
      </p:sp>
      <p:sp>
        <p:nvSpPr>
          <p:cNvPr id="6" name="Footer Placeholder 5">
            <a:extLst>
              <a:ext uri="{FF2B5EF4-FFF2-40B4-BE49-F238E27FC236}">
                <a16:creationId xmlns="" xmlns:a16="http://schemas.microsoft.com/office/drawing/2014/main" id="{04148B29-7F41-3C8D-8E4B-AC91A10F4F6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00AF0DFD-E948-67F0-D00E-201537ED32B6}"/>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 xmlns:p14="http://schemas.microsoft.com/office/powerpoint/2010/main" val="281008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8887AB4-C8DC-CBF9-040C-EEDD8AF2806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4DA4E68C-77C8-B929-5A56-CCB1138F82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0554AB9C-2E64-9899-B2BE-E7133C3E7A3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 xmlns:a16="http://schemas.microsoft.com/office/drawing/2014/main" id="{96C660BA-BE94-1CB9-A826-F4F0FDC0AB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5EDD45C2-B243-8FDF-090B-76AA2657D47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 xmlns:a16="http://schemas.microsoft.com/office/drawing/2014/main" id="{90C1B994-BE4C-7101-5738-929DF99FDF6B}"/>
              </a:ext>
            </a:extLst>
          </p:cNvPr>
          <p:cNvSpPr>
            <a:spLocks noGrp="1"/>
          </p:cNvSpPr>
          <p:nvPr>
            <p:ph type="dt" sz="half" idx="10"/>
          </p:nvPr>
        </p:nvSpPr>
        <p:spPr/>
        <p:txBody>
          <a:bodyPr/>
          <a:lstStyle/>
          <a:p>
            <a:fld id="{7A4B6900-1B45-4D6F-9212-0024472E8C17}" type="datetimeFigureOut">
              <a:rPr lang="en-GB" smtClean="0"/>
              <a:pPr/>
              <a:t>24/09/2023</a:t>
            </a:fld>
            <a:endParaRPr lang="en-GB"/>
          </a:p>
        </p:txBody>
      </p:sp>
      <p:sp>
        <p:nvSpPr>
          <p:cNvPr id="8" name="Footer Placeholder 7">
            <a:extLst>
              <a:ext uri="{FF2B5EF4-FFF2-40B4-BE49-F238E27FC236}">
                <a16:creationId xmlns="" xmlns:a16="http://schemas.microsoft.com/office/drawing/2014/main" id="{5C8B1361-01E8-A97D-F2C4-2751B5AA51F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 xmlns:a16="http://schemas.microsoft.com/office/drawing/2014/main" id="{E66C2C11-0355-8B4A-8F82-9FD4531BA5AF}"/>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 xmlns:p14="http://schemas.microsoft.com/office/powerpoint/2010/main" val="158276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00D126C-8512-1A6D-5E59-44166659DAF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 xmlns:a16="http://schemas.microsoft.com/office/drawing/2014/main" id="{ED0533AE-E582-A4E7-ABD5-09FA32B8AC2E}"/>
              </a:ext>
            </a:extLst>
          </p:cNvPr>
          <p:cNvSpPr>
            <a:spLocks noGrp="1"/>
          </p:cNvSpPr>
          <p:nvPr>
            <p:ph type="dt" sz="half" idx="10"/>
          </p:nvPr>
        </p:nvSpPr>
        <p:spPr/>
        <p:txBody>
          <a:bodyPr/>
          <a:lstStyle/>
          <a:p>
            <a:fld id="{7A4B6900-1B45-4D6F-9212-0024472E8C17}" type="datetimeFigureOut">
              <a:rPr lang="en-GB" smtClean="0"/>
              <a:pPr/>
              <a:t>24/09/2023</a:t>
            </a:fld>
            <a:endParaRPr lang="en-GB"/>
          </a:p>
        </p:txBody>
      </p:sp>
      <p:sp>
        <p:nvSpPr>
          <p:cNvPr id="4" name="Footer Placeholder 3">
            <a:extLst>
              <a:ext uri="{FF2B5EF4-FFF2-40B4-BE49-F238E27FC236}">
                <a16:creationId xmlns="" xmlns:a16="http://schemas.microsoft.com/office/drawing/2014/main" id="{3F92488B-C83B-68A8-C951-22AF4EC1F02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 xmlns:a16="http://schemas.microsoft.com/office/drawing/2014/main" id="{3CE2400D-FD13-5F53-7B9B-06C8C620D5F2}"/>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 xmlns:p14="http://schemas.microsoft.com/office/powerpoint/2010/main" val="3835074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05C011D5-7D16-4462-FE61-3DE62948D659}"/>
              </a:ext>
            </a:extLst>
          </p:cNvPr>
          <p:cNvSpPr>
            <a:spLocks noGrp="1"/>
          </p:cNvSpPr>
          <p:nvPr>
            <p:ph type="dt" sz="half" idx="10"/>
          </p:nvPr>
        </p:nvSpPr>
        <p:spPr/>
        <p:txBody>
          <a:bodyPr/>
          <a:lstStyle/>
          <a:p>
            <a:fld id="{7A4B6900-1B45-4D6F-9212-0024472E8C17}" type="datetimeFigureOut">
              <a:rPr lang="en-GB" smtClean="0"/>
              <a:pPr/>
              <a:t>24/09/2023</a:t>
            </a:fld>
            <a:endParaRPr lang="en-GB"/>
          </a:p>
        </p:txBody>
      </p:sp>
      <p:sp>
        <p:nvSpPr>
          <p:cNvPr id="3" name="Footer Placeholder 2">
            <a:extLst>
              <a:ext uri="{FF2B5EF4-FFF2-40B4-BE49-F238E27FC236}">
                <a16:creationId xmlns="" xmlns:a16="http://schemas.microsoft.com/office/drawing/2014/main" id="{52778841-C998-F5A9-66DD-7254C475CB4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 xmlns:a16="http://schemas.microsoft.com/office/drawing/2014/main" id="{AFE2BA64-E6A4-6C2D-0852-45BFB9C9F3D0}"/>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 xmlns:p14="http://schemas.microsoft.com/office/powerpoint/2010/main" val="67462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35E2D30-486F-1A47-4DB9-215C7F1921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79A60731-5FCE-FBF6-4E72-68F1724A9A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 xmlns:a16="http://schemas.microsoft.com/office/drawing/2014/main" id="{A888E3FC-4983-A629-B6EA-734FBA9A3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7953939F-9D3D-6C6E-5F91-5419A2DBEE85}"/>
              </a:ext>
            </a:extLst>
          </p:cNvPr>
          <p:cNvSpPr>
            <a:spLocks noGrp="1"/>
          </p:cNvSpPr>
          <p:nvPr>
            <p:ph type="dt" sz="half" idx="10"/>
          </p:nvPr>
        </p:nvSpPr>
        <p:spPr/>
        <p:txBody>
          <a:bodyPr/>
          <a:lstStyle/>
          <a:p>
            <a:fld id="{7A4B6900-1B45-4D6F-9212-0024472E8C17}" type="datetimeFigureOut">
              <a:rPr lang="en-GB" smtClean="0"/>
              <a:pPr/>
              <a:t>24/09/2023</a:t>
            </a:fld>
            <a:endParaRPr lang="en-GB"/>
          </a:p>
        </p:txBody>
      </p:sp>
      <p:sp>
        <p:nvSpPr>
          <p:cNvPr id="6" name="Footer Placeholder 5">
            <a:extLst>
              <a:ext uri="{FF2B5EF4-FFF2-40B4-BE49-F238E27FC236}">
                <a16:creationId xmlns="" xmlns:a16="http://schemas.microsoft.com/office/drawing/2014/main" id="{B9CD899A-FF31-D225-6D3C-C81ABBFE560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E42E0FB5-BF7C-884C-B82D-2CA37E3F3B48}"/>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 xmlns:p14="http://schemas.microsoft.com/office/powerpoint/2010/main" val="2683120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A10EB6E-8D9B-B2D5-5942-1EAB32DA58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 xmlns:a16="http://schemas.microsoft.com/office/drawing/2014/main" id="{B5A41406-E198-8B10-1BDB-19324F1106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 xmlns:a16="http://schemas.microsoft.com/office/drawing/2014/main" id="{39937485-FBEB-8692-5D52-550A58EC1D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7FB2EC97-76B3-EF5C-F487-38C7A62E401F}"/>
              </a:ext>
            </a:extLst>
          </p:cNvPr>
          <p:cNvSpPr>
            <a:spLocks noGrp="1"/>
          </p:cNvSpPr>
          <p:nvPr>
            <p:ph type="dt" sz="half" idx="10"/>
          </p:nvPr>
        </p:nvSpPr>
        <p:spPr/>
        <p:txBody>
          <a:bodyPr/>
          <a:lstStyle/>
          <a:p>
            <a:fld id="{7A4B6900-1B45-4D6F-9212-0024472E8C17}" type="datetimeFigureOut">
              <a:rPr lang="en-GB" smtClean="0"/>
              <a:pPr/>
              <a:t>24/09/2023</a:t>
            </a:fld>
            <a:endParaRPr lang="en-GB"/>
          </a:p>
        </p:txBody>
      </p:sp>
      <p:sp>
        <p:nvSpPr>
          <p:cNvPr id="6" name="Footer Placeholder 5">
            <a:extLst>
              <a:ext uri="{FF2B5EF4-FFF2-40B4-BE49-F238E27FC236}">
                <a16:creationId xmlns="" xmlns:a16="http://schemas.microsoft.com/office/drawing/2014/main" id="{010E1774-FBB4-C893-513A-02D9486F57A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C6F8517C-E06B-6191-076A-3CA896DCF7D4}"/>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 xmlns:p14="http://schemas.microsoft.com/office/powerpoint/2010/main" val="3985414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DF9EF652-5BF8-9744-EA0B-01DC256AD8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D10A1561-5732-97C5-DB8F-55EDB0ACD5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4DB20200-74AC-DC59-94D2-3B5A21FC8B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4B6900-1B45-4D6F-9212-0024472E8C17}" type="datetimeFigureOut">
              <a:rPr lang="en-GB" smtClean="0"/>
              <a:pPr/>
              <a:t>24/09/2023</a:t>
            </a:fld>
            <a:endParaRPr lang="en-GB"/>
          </a:p>
        </p:txBody>
      </p:sp>
      <p:sp>
        <p:nvSpPr>
          <p:cNvPr id="5" name="Footer Placeholder 4">
            <a:extLst>
              <a:ext uri="{FF2B5EF4-FFF2-40B4-BE49-F238E27FC236}">
                <a16:creationId xmlns="" xmlns:a16="http://schemas.microsoft.com/office/drawing/2014/main" id="{7600F82E-277A-BD52-7344-FD04EB257E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 xmlns:a16="http://schemas.microsoft.com/office/drawing/2014/main" id="{7B9AA936-00C2-711F-EFF5-44414D1B63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0D1647-31E5-43F1-9A53-991815E35BC4}" type="slidenum">
              <a:rPr lang="en-GB" smtClean="0"/>
              <a:pPr/>
              <a:t>‹#›</a:t>
            </a:fld>
            <a:endParaRPr lang="en-GB"/>
          </a:p>
        </p:txBody>
      </p:sp>
    </p:spTree>
    <p:extLst>
      <p:ext uri="{BB962C8B-B14F-4D97-AF65-F5344CB8AC3E}">
        <p14:creationId xmlns="" xmlns:p14="http://schemas.microsoft.com/office/powerpoint/2010/main" val="26468556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 xmlns:a16="http://schemas.microsoft.com/office/drawing/2014/main" id="{BFBFF945-9FE5-B9CF-496F-22B18780ED4F}"/>
              </a:ext>
            </a:extLst>
          </p:cNvPr>
          <p:cNvGraphicFramePr>
            <a:graphicFrameLocks noGrp="1"/>
          </p:cNvGraphicFramePr>
          <p:nvPr>
            <p:extLst>
              <p:ext uri="{D42A27DB-BD31-4B8C-83A1-F6EECF244321}">
                <p14:modId xmlns="" xmlns:p14="http://schemas.microsoft.com/office/powerpoint/2010/main" val="3066682173"/>
              </p:ext>
            </p:extLst>
          </p:nvPr>
        </p:nvGraphicFramePr>
        <p:xfrm>
          <a:off x="308344" y="233916"/>
          <a:ext cx="11621386" cy="1133967"/>
        </p:xfrm>
        <a:graphic>
          <a:graphicData uri="http://schemas.openxmlformats.org/drawingml/2006/table">
            <a:tbl>
              <a:tblPr firstRow="1" bandRow="1">
                <a:tableStyleId>{5C22544A-7EE6-4342-B048-85BDC9FD1C3A}</a:tableStyleId>
              </a:tblPr>
              <a:tblGrid>
                <a:gridCol w="11621386">
                  <a:extLst>
                    <a:ext uri="{9D8B030D-6E8A-4147-A177-3AD203B41FA5}">
                      <a16:colId xmlns="" xmlns:a16="http://schemas.microsoft.com/office/drawing/2014/main" val="2710076906"/>
                    </a:ext>
                  </a:extLst>
                </a:gridCol>
              </a:tblGrid>
              <a:tr h="315873">
                <a:tc>
                  <a:txBody>
                    <a:bodyPr/>
                    <a:lstStyle/>
                    <a:p>
                      <a:pPr algn="ctr"/>
                      <a:r>
                        <a:rPr lang="en-GB" sz="1600" b="1" dirty="0">
                          <a:solidFill>
                            <a:schemeClr val="tx1"/>
                          </a:solidFill>
                          <a:latin typeface="Century Gothic" panose="020B0502020202020204" pitchFamily="34" charset="0"/>
                        </a:rPr>
                        <a:t>Rotherhithe Primary- Year </a:t>
                      </a:r>
                      <a:r>
                        <a:rPr lang="en-GB" sz="1600" b="1" dirty="0" smtClean="0">
                          <a:solidFill>
                            <a:schemeClr val="tx1"/>
                          </a:solidFill>
                          <a:latin typeface="Century Gothic" panose="020B0502020202020204" pitchFamily="34" charset="0"/>
                        </a:rPr>
                        <a:t>1</a:t>
                      </a:r>
                      <a:endParaRPr lang="en-GB" sz="1600" b="1"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2939550755"/>
                  </a:ext>
                </a:extLst>
              </a:tr>
              <a:tr h="315873">
                <a:tc>
                  <a:txBody>
                    <a:bodyPr/>
                    <a:lstStyle/>
                    <a:p>
                      <a:pPr algn="ctr"/>
                      <a:r>
                        <a:rPr lang="en-GB" sz="1600" b="1" dirty="0">
                          <a:solidFill>
                            <a:schemeClr val="tx1"/>
                          </a:solidFill>
                          <a:latin typeface="Century Gothic" panose="020B0502020202020204" pitchFamily="34" charset="0"/>
                        </a:rPr>
                        <a:t>Big Question: </a:t>
                      </a:r>
                      <a:r>
                        <a:rPr lang="en-GB" sz="1600" b="1" dirty="0" smtClean="0">
                          <a:solidFill>
                            <a:schemeClr val="tx1"/>
                          </a:solidFill>
                          <a:latin typeface="Century Gothic" panose="020B0502020202020204" pitchFamily="34" charset="0"/>
                        </a:rPr>
                        <a:t>What does it mean to belong?</a:t>
                      </a:r>
                      <a:endParaRPr lang="en-GB" sz="1600" b="1"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2A07">
                        <a:alpha val="60000"/>
                      </a:srgbClr>
                    </a:solidFill>
                  </a:tcPr>
                </a:tc>
                <a:extLst>
                  <a:ext uri="{0D108BD9-81ED-4DB2-BD59-A6C34878D82A}">
                    <a16:rowId xmlns="" xmlns:a16="http://schemas.microsoft.com/office/drawing/2014/main" val="671714799"/>
                  </a:ext>
                </a:extLst>
              </a:tr>
              <a:tr h="463407">
                <a:tc>
                  <a:txBody>
                    <a:bodyPr/>
                    <a:lstStyle/>
                    <a:p>
                      <a:pPr algn="ctr"/>
                      <a:r>
                        <a:rPr lang="en-GB" sz="1600" b="1" dirty="0">
                          <a:solidFill>
                            <a:schemeClr val="tx1"/>
                          </a:solidFill>
                          <a:latin typeface="Century Gothic" panose="020B0502020202020204" pitchFamily="34" charset="0"/>
                        </a:rPr>
                        <a:t>Topic: </a:t>
                      </a:r>
                      <a:r>
                        <a:rPr lang="en-US" sz="1800" b="1" kern="1200" dirty="0" smtClean="0">
                          <a:solidFill>
                            <a:schemeClr val="dk1"/>
                          </a:solidFill>
                          <a:latin typeface="+mn-lt"/>
                          <a:ea typeface="+mn-ea"/>
                          <a:cs typeface="+mn-cs"/>
                        </a:rPr>
                        <a:t>How</a:t>
                      </a:r>
                      <a:r>
                        <a:rPr lang="en-US" sz="1800" b="1" kern="1200" baseline="0" dirty="0" smtClean="0">
                          <a:solidFill>
                            <a:schemeClr val="dk1"/>
                          </a:solidFill>
                          <a:latin typeface="+mn-lt"/>
                          <a:ea typeface="+mn-ea"/>
                          <a:cs typeface="+mn-cs"/>
                        </a:rPr>
                        <a:t> do Christians celebrate Christmas?</a:t>
                      </a:r>
                      <a:endParaRPr lang="en-US" sz="18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2A07">
                        <a:alpha val="60000"/>
                      </a:srgbClr>
                    </a:solidFill>
                  </a:tcPr>
                </a:tc>
                <a:extLst>
                  <a:ext uri="{0D108BD9-81ED-4DB2-BD59-A6C34878D82A}">
                    <a16:rowId xmlns="" xmlns:a16="http://schemas.microsoft.com/office/drawing/2014/main" val="558219203"/>
                  </a:ext>
                </a:extLst>
              </a:tr>
            </a:tbl>
          </a:graphicData>
        </a:graphic>
      </p:graphicFrame>
      <p:graphicFrame>
        <p:nvGraphicFramePr>
          <p:cNvPr id="5" name="Table 5">
            <a:extLst>
              <a:ext uri="{FF2B5EF4-FFF2-40B4-BE49-F238E27FC236}">
                <a16:creationId xmlns="" xmlns:a16="http://schemas.microsoft.com/office/drawing/2014/main" id="{21ADBD7A-BA23-BBF0-4219-54D1E32CBB46}"/>
              </a:ext>
            </a:extLst>
          </p:cNvPr>
          <p:cNvGraphicFramePr>
            <a:graphicFrameLocks noGrp="1"/>
          </p:cNvGraphicFramePr>
          <p:nvPr>
            <p:extLst>
              <p:ext uri="{D42A27DB-BD31-4B8C-83A1-F6EECF244321}">
                <p14:modId xmlns="" xmlns:p14="http://schemas.microsoft.com/office/powerpoint/2010/main" val="1896332136"/>
              </p:ext>
            </p:extLst>
          </p:nvPr>
        </p:nvGraphicFramePr>
        <p:xfrm>
          <a:off x="308343" y="1561179"/>
          <a:ext cx="3317359" cy="1493520"/>
        </p:xfrm>
        <a:graphic>
          <a:graphicData uri="http://schemas.openxmlformats.org/drawingml/2006/table">
            <a:tbl>
              <a:tblPr firstRow="1" bandRow="1">
                <a:tableStyleId>{5C22544A-7EE6-4342-B048-85BDC9FD1C3A}</a:tableStyleId>
              </a:tblPr>
              <a:tblGrid>
                <a:gridCol w="3317359">
                  <a:extLst>
                    <a:ext uri="{9D8B030D-6E8A-4147-A177-3AD203B41FA5}">
                      <a16:colId xmlns="" xmlns:a16="http://schemas.microsoft.com/office/drawing/2014/main" val="4007857086"/>
                    </a:ext>
                  </a:extLst>
                </a:gridCol>
              </a:tblGrid>
              <a:tr h="322943">
                <a:tc>
                  <a:txBody>
                    <a:bodyPr/>
                    <a:lstStyle/>
                    <a:p>
                      <a:pPr algn="ctr"/>
                      <a:r>
                        <a:rPr lang="en-GB" sz="1600" dirty="0">
                          <a:solidFill>
                            <a:schemeClr val="tx1"/>
                          </a:solidFill>
                          <a:latin typeface="Century Gothic" panose="020B0502020202020204" pitchFamily="34" charset="0"/>
                        </a:rPr>
                        <a:t>What I should already know</a:t>
                      </a:r>
                    </a:p>
                  </a:txBody>
                  <a:tcPr/>
                </a:tc>
                <a:extLst>
                  <a:ext uri="{0D108BD9-81ED-4DB2-BD59-A6C34878D82A}">
                    <a16:rowId xmlns="" xmlns:a16="http://schemas.microsoft.com/office/drawing/2014/main" val="2976555512"/>
                  </a:ext>
                </a:extLst>
              </a:tr>
              <a:tr h="1135525">
                <a:tc>
                  <a:txBody>
                    <a:bodyPr/>
                    <a:lstStyle/>
                    <a:p>
                      <a:pPr marL="285750" indent="-285750" algn="l">
                        <a:buFont typeface="Arial" pitchFamily="34" charset="0"/>
                        <a:buChar char="•"/>
                      </a:pPr>
                      <a:r>
                        <a:rPr lang="en-GB" sz="1400" dirty="0" smtClean="0">
                          <a:solidFill>
                            <a:schemeClr val="tx1"/>
                          </a:solidFill>
                          <a:latin typeface="Century Gothic" panose="020B0502020202020204" pitchFamily="34" charset="0"/>
                        </a:rPr>
                        <a:t>To know how Christians</a:t>
                      </a:r>
                      <a:r>
                        <a:rPr lang="en-GB" sz="1400" baseline="0" dirty="0" smtClean="0">
                          <a:solidFill>
                            <a:schemeClr val="tx1"/>
                          </a:solidFill>
                          <a:latin typeface="Century Gothic" panose="020B0502020202020204" pitchFamily="34" charset="0"/>
                        </a:rPr>
                        <a:t> belong to their religion.</a:t>
                      </a:r>
                      <a:endParaRPr lang="en-GB" sz="1400" dirty="0" smtClean="0">
                        <a:solidFill>
                          <a:schemeClr val="tx1"/>
                        </a:solidFill>
                        <a:latin typeface="Century Gothic" panose="020B0502020202020204" pitchFamily="34" charset="0"/>
                      </a:endParaRPr>
                    </a:p>
                    <a:p>
                      <a:pPr marL="285750" indent="-285750" algn="l">
                        <a:buFont typeface="Arial" pitchFamily="34" charset="0"/>
                        <a:buChar char="•"/>
                      </a:pPr>
                      <a:r>
                        <a:rPr lang="en-GB" sz="1400" dirty="0" smtClean="0">
                          <a:solidFill>
                            <a:schemeClr val="tx1"/>
                          </a:solidFill>
                          <a:latin typeface="Century Gothic" panose="020B0502020202020204" pitchFamily="34" charset="0"/>
                        </a:rPr>
                        <a:t>To know</a:t>
                      </a:r>
                      <a:r>
                        <a:rPr lang="en-GB" sz="1400" baseline="0" dirty="0" smtClean="0">
                          <a:solidFill>
                            <a:schemeClr val="tx1"/>
                          </a:solidFill>
                          <a:latin typeface="Century Gothic" panose="020B0502020202020204" pitchFamily="34" charset="0"/>
                        </a:rPr>
                        <a:t> what happens at a Christening.</a:t>
                      </a:r>
                    </a:p>
                    <a:p>
                      <a:pPr marL="285750" indent="-285750" algn="l">
                        <a:buFont typeface="Arial" pitchFamily="34" charset="0"/>
                        <a:buChar char="•"/>
                      </a:pPr>
                      <a:r>
                        <a:rPr lang="en-GB" sz="1400" baseline="0" dirty="0" smtClean="0">
                          <a:solidFill>
                            <a:schemeClr val="tx1"/>
                          </a:solidFill>
                          <a:latin typeface="Century Gothic" panose="020B0502020202020204" pitchFamily="34" charset="0"/>
                        </a:rPr>
                        <a:t>To identify key Christian symbols.</a:t>
                      </a:r>
                      <a:endParaRPr lang="en-GB" sz="1400" dirty="0">
                        <a:solidFill>
                          <a:schemeClr val="tx1"/>
                        </a:solidFill>
                        <a:latin typeface="Century Gothic" panose="020B0502020202020204" pitchFamily="34" charset="0"/>
                      </a:endParaRPr>
                    </a:p>
                  </a:txBody>
                  <a:tcPr/>
                </a:tc>
                <a:extLst>
                  <a:ext uri="{0D108BD9-81ED-4DB2-BD59-A6C34878D82A}">
                    <a16:rowId xmlns="" xmlns:a16="http://schemas.microsoft.com/office/drawing/2014/main" val="2755728088"/>
                  </a:ext>
                </a:extLst>
              </a:tr>
            </a:tbl>
          </a:graphicData>
        </a:graphic>
      </p:graphicFrame>
      <p:graphicFrame>
        <p:nvGraphicFramePr>
          <p:cNvPr id="6" name="Table 5">
            <a:extLst>
              <a:ext uri="{FF2B5EF4-FFF2-40B4-BE49-F238E27FC236}">
                <a16:creationId xmlns="" xmlns:a16="http://schemas.microsoft.com/office/drawing/2014/main" id="{91F5F957-8145-5E23-56C7-646BB4CBFB5D}"/>
              </a:ext>
            </a:extLst>
          </p:cNvPr>
          <p:cNvGraphicFramePr>
            <a:graphicFrameLocks noGrp="1"/>
          </p:cNvGraphicFramePr>
          <p:nvPr>
            <p:extLst>
              <p:ext uri="{D42A27DB-BD31-4B8C-83A1-F6EECF244321}">
                <p14:modId xmlns="" xmlns:p14="http://schemas.microsoft.com/office/powerpoint/2010/main" val="2886671574"/>
              </p:ext>
            </p:extLst>
          </p:nvPr>
        </p:nvGraphicFramePr>
        <p:xfrm>
          <a:off x="3880884" y="1486751"/>
          <a:ext cx="4540102" cy="1532896"/>
        </p:xfrm>
        <a:graphic>
          <a:graphicData uri="http://schemas.openxmlformats.org/drawingml/2006/table">
            <a:tbl>
              <a:tblPr firstRow="1" bandRow="1">
                <a:tableStyleId>{5C22544A-7EE6-4342-B048-85BDC9FD1C3A}</a:tableStyleId>
              </a:tblPr>
              <a:tblGrid>
                <a:gridCol w="4540102">
                  <a:extLst>
                    <a:ext uri="{9D8B030D-6E8A-4147-A177-3AD203B41FA5}">
                      <a16:colId xmlns="" xmlns:a16="http://schemas.microsoft.com/office/drawing/2014/main" val="259301043"/>
                    </a:ext>
                  </a:extLst>
                </a:gridCol>
              </a:tblGrid>
              <a:tr h="339423">
                <a:tc>
                  <a:txBody>
                    <a:bodyPr/>
                    <a:lstStyle/>
                    <a:p>
                      <a:pPr algn="ctr"/>
                      <a:r>
                        <a:rPr lang="en-GB" sz="1600" dirty="0">
                          <a:solidFill>
                            <a:schemeClr val="tx1"/>
                          </a:solidFill>
                          <a:latin typeface="Century Gothic" panose="020B0502020202020204" pitchFamily="34" charset="0"/>
                        </a:rPr>
                        <a:t>What </a:t>
                      </a:r>
                      <a:r>
                        <a:rPr lang="en-GB" sz="1600" dirty="0" smtClean="0">
                          <a:solidFill>
                            <a:schemeClr val="tx1"/>
                          </a:solidFill>
                          <a:latin typeface="Century Gothic" panose="020B0502020202020204" pitchFamily="34" charset="0"/>
                        </a:rPr>
                        <a:t>will </a:t>
                      </a:r>
                      <a:r>
                        <a:rPr lang="en-GB" sz="1600" dirty="0">
                          <a:solidFill>
                            <a:schemeClr val="tx1"/>
                          </a:solidFill>
                          <a:latin typeface="Century Gothic" panose="020B0502020202020204" pitchFamily="34" charset="0"/>
                        </a:rPr>
                        <a:t>learn in this unit?</a:t>
                      </a:r>
                    </a:p>
                  </a:txBody>
                  <a:tcPr>
                    <a:solidFill>
                      <a:srgbClr val="D72A07">
                        <a:alpha val="60000"/>
                      </a:srgbClr>
                    </a:solidFill>
                  </a:tcPr>
                </a:tc>
                <a:extLst>
                  <a:ext uri="{0D108BD9-81ED-4DB2-BD59-A6C34878D82A}">
                    <a16:rowId xmlns="" xmlns:a16="http://schemas.microsoft.com/office/drawing/2014/main" val="2534064454"/>
                  </a:ext>
                </a:extLst>
              </a:tr>
              <a:tr h="1193473">
                <a:tc>
                  <a:txBody>
                    <a:bodyPr/>
                    <a:lstStyle/>
                    <a:p>
                      <a:pPr>
                        <a:buFont typeface="Wingdings" pitchFamily="2" charset="2"/>
                        <a:buChar char="q"/>
                      </a:pPr>
                      <a:r>
                        <a:rPr lang="en-US" sz="1300" kern="1200" dirty="0" smtClean="0">
                          <a:solidFill>
                            <a:schemeClr val="dk1"/>
                          </a:solidFill>
                          <a:latin typeface="Century Gothic" pitchFamily="34" charset="0"/>
                          <a:ea typeface="+mn-ea"/>
                          <a:cs typeface="+mn-cs"/>
                        </a:rPr>
                        <a:t> To know why gifts are given at Christmas.</a:t>
                      </a:r>
                    </a:p>
                    <a:p>
                      <a:pPr>
                        <a:buFont typeface="Wingdings" pitchFamily="2" charset="2"/>
                        <a:buChar char="q"/>
                      </a:pPr>
                      <a:r>
                        <a:rPr lang="en-GB" sz="1300" kern="1200" dirty="0" smtClean="0">
                          <a:solidFill>
                            <a:schemeClr val="dk1"/>
                          </a:solidFill>
                          <a:latin typeface="Century Gothic" pitchFamily="34" charset="0"/>
                          <a:ea typeface="+mn-ea"/>
                          <a:cs typeface="+mn-cs"/>
                        </a:rPr>
                        <a:t>To know why gifts are special.</a:t>
                      </a:r>
                      <a:endParaRPr lang="en-US" sz="1300" kern="1200" dirty="0" smtClean="0">
                        <a:solidFill>
                          <a:schemeClr val="dk1"/>
                        </a:solidFill>
                        <a:latin typeface="Century Gothic" pitchFamily="34" charset="0"/>
                        <a:ea typeface="+mn-ea"/>
                        <a:cs typeface="+mn-cs"/>
                      </a:endParaRPr>
                    </a:p>
                    <a:p>
                      <a:pPr>
                        <a:buFont typeface="Wingdings" pitchFamily="2" charset="2"/>
                        <a:buChar char="q"/>
                      </a:pPr>
                      <a:r>
                        <a:rPr lang="en-US" sz="1300" kern="1200" baseline="0" dirty="0" smtClean="0">
                          <a:solidFill>
                            <a:schemeClr val="dk1"/>
                          </a:solidFill>
                          <a:latin typeface="Century Gothic" pitchFamily="34" charset="0"/>
                          <a:ea typeface="+mn-ea"/>
                          <a:cs typeface="+mn-cs"/>
                        </a:rPr>
                        <a:t> To know the Christmas story.</a:t>
                      </a:r>
                    </a:p>
                    <a:p>
                      <a:pPr>
                        <a:buFont typeface="Wingdings" pitchFamily="2" charset="2"/>
                        <a:buChar char="q"/>
                      </a:pPr>
                      <a:r>
                        <a:rPr lang="en-US" sz="1300" kern="1200" baseline="0" dirty="0" smtClean="0">
                          <a:solidFill>
                            <a:schemeClr val="dk1"/>
                          </a:solidFill>
                          <a:latin typeface="Century Gothic" pitchFamily="34" charset="0"/>
                          <a:ea typeface="+mn-ea"/>
                          <a:cs typeface="+mn-cs"/>
                        </a:rPr>
                        <a:t> To explain why Christmas is special for Christians.</a:t>
                      </a:r>
                      <a:r>
                        <a:rPr lang="en-US" sz="1300" kern="1200" dirty="0" smtClean="0">
                          <a:solidFill>
                            <a:schemeClr val="dk1"/>
                          </a:solidFill>
                          <a:latin typeface="Century Gothic" pitchFamily="34" charset="0"/>
                          <a:ea typeface="+mn-ea"/>
                          <a:cs typeface="+mn-cs"/>
                        </a:rPr>
                        <a:t> </a:t>
                      </a:r>
                      <a:endParaRPr lang="en-US" sz="1300" kern="1200" dirty="0">
                        <a:solidFill>
                          <a:schemeClr val="dk1"/>
                        </a:solidFill>
                        <a:latin typeface="Century Gothic" pitchFamily="34" charset="0"/>
                        <a:ea typeface="+mn-ea"/>
                        <a:cs typeface="+mn-cs"/>
                      </a:endParaRPr>
                    </a:p>
                  </a:txBody>
                  <a:tcPr>
                    <a:solidFill>
                      <a:srgbClr val="FEDBDA"/>
                    </a:solidFill>
                  </a:tcPr>
                </a:tc>
                <a:extLst>
                  <a:ext uri="{0D108BD9-81ED-4DB2-BD59-A6C34878D82A}">
                    <a16:rowId xmlns="" xmlns:a16="http://schemas.microsoft.com/office/drawing/2014/main" val="1870157560"/>
                  </a:ext>
                </a:extLst>
              </a:tr>
            </a:tbl>
          </a:graphicData>
        </a:graphic>
      </p:graphicFrame>
      <p:graphicFrame>
        <p:nvGraphicFramePr>
          <p:cNvPr id="7" name="Table 6">
            <a:extLst>
              <a:ext uri="{FF2B5EF4-FFF2-40B4-BE49-F238E27FC236}">
                <a16:creationId xmlns="" xmlns:a16="http://schemas.microsoft.com/office/drawing/2014/main" id="{516BB928-B930-988D-F84C-BCB191A68279}"/>
              </a:ext>
            </a:extLst>
          </p:cNvPr>
          <p:cNvGraphicFramePr>
            <a:graphicFrameLocks noGrp="1"/>
          </p:cNvGraphicFramePr>
          <p:nvPr>
            <p:extLst>
              <p:ext uri="{D42A27DB-BD31-4B8C-83A1-F6EECF244321}">
                <p14:modId xmlns="" xmlns:p14="http://schemas.microsoft.com/office/powerpoint/2010/main" val="459055759"/>
              </p:ext>
            </p:extLst>
          </p:nvPr>
        </p:nvGraphicFramePr>
        <p:xfrm>
          <a:off x="8612372" y="1561178"/>
          <a:ext cx="3271284" cy="1706880"/>
        </p:xfrm>
        <a:graphic>
          <a:graphicData uri="http://schemas.openxmlformats.org/drawingml/2006/table">
            <a:tbl>
              <a:tblPr firstRow="1" bandRow="1">
                <a:tableStyleId>{5C22544A-7EE6-4342-B048-85BDC9FD1C3A}</a:tableStyleId>
              </a:tblPr>
              <a:tblGrid>
                <a:gridCol w="3271284">
                  <a:extLst>
                    <a:ext uri="{9D8B030D-6E8A-4147-A177-3AD203B41FA5}">
                      <a16:colId xmlns="" xmlns:a16="http://schemas.microsoft.com/office/drawing/2014/main" val="259301043"/>
                    </a:ext>
                  </a:extLst>
                </a:gridCol>
              </a:tblGrid>
              <a:tr h="325675">
                <a:tc>
                  <a:txBody>
                    <a:bodyPr/>
                    <a:lstStyle/>
                    <a:p>
                      <a:pPr algn="ctr"/>
                      <a:r>
                        <a:rPr lang="en-GB" sz="1600" dirty="0">
                          <a:solidFill>
                            <a:schemeClr val="tx1"/>
                          </a:solidFill>
                          <a:latin typeface="Century Gothic" panose="020B0502020202020204" pitchFamily="34" charset="0"/>
                        </a:rPr>
                        <a:t>What  I will learn next</a:t>
                      </a:r>
                    </a:p>
                  </a:txBody>
                  <a:tcPr/>
                </a:tc>
                <a:extLst>
                  <a:ext uri="{0D108BD9-81ED-4DB2-BD59-A6C34878D82A}">
                    <a16:rowId xmlns="" xmlns:a16="http://schemas.microsoft.com/office/drawing/2014/main" val="2534064454"/>
                  </a:ext>
                </a:extLst>
              </a:tr>
              <a:tr h="1145131">
                <a:tc>
                  <a:txBody>
                    <a:bodyPr/>
                    <a:lstStyle/>
                    <a:p>
                      <a:pPr>
                        <a:buFont typeface="Arial" pitchFamily="34" charset="0"/>
                        <a:buChar char="•"/>
                      </a:pPr>
                      <a:r>
                        <a:rPr lang="en-GB" sz="1400" kern="1200" dirty="0" smtClean="0">
                          <a:solidFill>
                            <a:schemeClr val="dk1"/>
                          </a:solidFill>
                          <a:latin typeface="Century Gothic" pitchFamily="34" charset="0"/>
                          <a:ea typeface="+mn-ea"/>
                          <a:cs typeface="+mn-cs"/>
                        </a:rPr>
                        <a:t>Why Easter is important</a:t>
                      </a:r>
                    </a:p>
                    <a:p>
                      <a:pPr>
                        <a:buFont typeface="Arial" pitchFamily="34" charset="0"/>
                        <a:buChar char="•"/>
                      </a:pPr>
                      <a:r>
                        <a:rPr lang="en-GB" sz="1400" kern="1200" dirty="0" smtClean="0">
                          <a:solidFill>
                            <a:schemeClr val="dk1"/>
                          </a:solidFill>
                          <a:latin typeface="Century Gothic" pitchFamily="34" charset="0"/>
                          <a:ea typeface="+mn-ea"/>
                          <a:cs typeface="+mn-cs"/>
                        </a:rPr>
                        <a:t>What happens on Ash Wednesday</a:t>
                      </a:r>
                    </a:p>
                    <a:p>
                      <a:pPr>
                        <a:buFont typeface="Arial" pitchFamily="34" charset="0"/>
                        <a:buChar char="•"/>
                      </a:pPr>
                      <a:r>
                        <a:rPr lang="en-GB" sz="1400" kern="1200" dirty="0" smtClean="0">
                          <a:solidFill>
                            <a:schemeClr val="dk1"/>
                          </a:solidFill>
                          <a:latin typeface="Century Gothic" pitchFamily="34" charset="0"/>
                          <a:ea typeface="+mn-ea"/>
                          <a:cs typeface="+mn-cs"/>
                        </a:rPr>
                        <a:t>What happens on Maundy</a:t>
                      </a:r>
                      <a:r>
                        <a:rPr lang="en-GB" sz="1400" kern="1200" baseline="0" dirty="0" smtClean="0">
                          <a:solidFill>
                            <a:schemeClr val="dk1"/>
                          </a:solidFill>
                          <a:latin typeface="Century Gothic" pitchFamily="34" charset="0"/>
                          <a:ea typeface="+mn-ea"/>
                          <a:cs typeface="+mn-cs"/>
                        </a:rPr>
                        <a:t> Thursday and Good Friday</a:t>
                      </a:r>
                    </a:p>
                    <a:p>
                      <a:pPr>
                        <a:buFont typeface="Arial" pitchFamily="34" charset="0"/>
                        <a:buChar char="•"/>
                      </a:pPr>
                      <a:r>
                        <a:rPr lang="en-GB" sz="1400" kern="1200" dirty="0" smtClean="0">
                          <a:solidFill>
                            <a:schemeClr val="dk1"/>
                          </a:solidFill>
                          <a:latin typeface="Century Gothic" pitchFamily="34" charset="0"/>
                          <a:ea typeface="+mn-ea"/>
                          <a:cs typeface="+mn-cs"/>
                        </a:rPr>
                        <a:t>What we can we learn from Jesus’ death</a:t>
                      </a:r>
                      <a:endParaRPr lang="en-US" sz="1400" kern="1200" dirty="0">
                        <a:solidFill>
                          <a:schemeClr val="dk1"/>
                        </a:solidFill>
                        <a:latin typeface="Century Gothic" pitchFamily="34" charset="0"/>
                        <a:ea typeface="+mn-ea"/>
                        <a:cs typeface="+mn-cs"/>
                      </a:endParaRPr>
                    </a:p>
                  </a:txBody>
                  <a:tcPr/>
                </a:tc>
                <a:extLst>
                  <a:ext uri="{0D108BD9-81ED-4DB2-BD59-A6C34878D82A}">
                    <a16:rowId xmlns="" xmlns:a16="http://schemas.microsoft.com/office/drawing/2014/main" val="1870157560"/>
                  </a:ext>
                </a:extLst>
              </a:tr>
            </a:tbl>
          </a:graphicData>
        </a:graphic>
      </p:graphicFrame>
      <p:sp>
        <p:nvSpPr>
          <p:cNvPr id="8" name="TextBox 7">
            <a:extLst>
              <a:ext uri="{FF2B5EF4-FFF2-40B4-BE49-F238E27FC236}">
                <a16:creationId xmlns="" xmlns:a16="http://schemas.microsoft.com/office/drawing/2014/main" id="{23FA771E-06C1-6F0E-5FC6-AC00459D46D4}"/>
              </a:ext>
            </a:extLst>
          </p:cNvPr>
          <p:cNvSpPr txBox="1"/>
          <p:nvPr/>
        </p:nvSpPr>
        <p:spPr>
          <a:xfrm>
            <a:off x="404035" y="3455581"/>
            <a:ext cx="3072812" cy="2800767"/>
          </a:xfrm>
          <a:custGeom>
            <a:avLst/>
            <a:gdLst>
              <a:gd name="connsiteX0" fmla="*/ 0 w 3125973"/>
              <a:gd name="connsiteY0" fmla="*/ 0 h 3427285"/>
              <a:gd name="connsiteX1" fmla="*/ 531415 w 3125973"/>
              <a:gd name="connsiteY1" fmla="*/ 0 h 3427285"/>
              <a:gd name="connsiteX2" fmla="*/ 1156610 w 3125973"/>
              <a:gd name="connsiteY2" fmla="*/ 0 h 3427285"/>
              <a:gd name="connsiteX3" fmla="*/ 1781805 w 3125973"/>
              <a:gd name="connsiteY3" fmla="*/ 0 h 3427285"/>
              <a:gd name="connsiteX4" fmla="*/ 2438259 w 3125973"/>
              <a:gd name="connsiteY4" fmla="*/ 0 h 3427285"/>
              <a:gd name="connsiteX5" fmla="*/ 3125973 w 3125973"/>
              <a:gd name="connsiteY5" fmla="*/ 0 h 3427285"/>
              <a:gd name="connsiteX6" fmla="*/ 3125973 w 3125973"/>
              <a:gd name="connsiteY6" fmla="*/ 651184 h 3427285"/>
              <a:gd name="connsiteX7" fmla="*/ 3125973 w 3125973"/>
              <a:gd name="connsiteY7" fmla="*/ 1233823 h 3427285"/>
              <a:gd name="connsiteX8" fmla="*/ 3125973 w 3125973"/>
              <a:gd name="connsiteY8" fmla="*/ 1919280 h 3427285"/>
              <a:gd name="connsiteX9" fmla="*/ 3125973 w 3125973"/>
              <a:gd name="connsiteY9" fmla="*/ 2673282 h 3427285"/>
              <a:gd name="connsiteX10" fmla="*/ 3125973 w 3125973"/>
              <a:gd name="connsiteY10" fmla="*/ 3427285 h 3427285"/>
              <a:gd name="connsiteX11" fmla="*/ 2438259 w 3125973"/>
              <a:gd name="connsiteY11" fmla="*/ 3427285 h 3427285"/>
              <a:gd name="connsiteX12" fmla="*/ 1875584 w 3125973"/>
              <a:gd name="connsiteY12" fmla="*/ 3427285 h 3427285"/>
              <a:gd name="connsiteX13" fmla="*/ 1344168 w 3125973"/>
              <a:gd name="connsiteY13" fmla="*/ 3427285 h 3427285"/>
              <a:gd name="connsiteX14" fmla="*/ 781493 w 3125973"/>
              <a:gd name="connsiteY14" fmla="*/ 3427285 h 3427285"/>
              <a:gd name="connsiteX15" fmla="*/ 0 w 3125973"/>
              <a:gd name="connsiteY15" fmla="*/ 3427285 h 3427285"/>
              <a:gd name="connsiteX16" fmla="*/ 0 w 3125973"/>
              <a:gd name="connsiteY16" fmla="*/ 2673282 h 3427285"/>
              <a:gd name="connsiteX17" fmla="*/ 0 w 3125973"/>
              <a:gd name="connsiteY17" fmla="*/ 2090644 h 3427285"/>
              <a:gd name="connsiteX18" fmla="*/ 0 w 3125973"/>
              <a:gd name="connsiteY18" fmla="*/ 1370914 h 3427285"/>
              <a:gd name="connsiteX19" fmla="*/ 0 w 3125973"/>
              <a:gd name="connsiteY19" fmla="*/ 788276 h 3427285"/>
              <a:gd name="connsiteX20" fmla="*/ 0 w 3125973"/>
              <a:gd name="connsiteY20" fmla="*/ 0 h 3427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125973" h="3427285" fill="none" extrusionOk="0">
                <a:moveTo>
                  <a:pt x="0" y="0"/>
                </a:moveTo>
                <a:cubicBezTo>
                  <a:pt x="258426" y="18201"/>
                  <a:pt x="365143" y="-26196"/>
                  <a:pt x="531415" y="0"/>
                </a:cubicBezTo>
                <a:cubicBezTo>
                  <a:pt x="697687" y="26196"/>
                  <a:pt x="924938" y="-25890"/>
                  <a:pt x="1156610" y="0"/>
                </a:cubicBezTo>
                <a:cubicBezTo>
                  <a:pt x="1388282" y="25890"/>
                  <a:pt x="1581861" y="-1797"/>
                  <a:pt x="1781805" y="0"/>
                </a:cubicBezTo>
                <a:cubicBezTo>
                  <a:pt x="1981749" y="1797"/>
                  <a:pt x="2224357" y="28596"/>
                  <a:pt x="2438259" y="0"/>
                </a:cubicBezTo>
                <a:cubicBezTo>
                  <a:pt x="2652161" y="-28596"/>
                  <a:pt x="2976681" y="-2271"/>
                  <a:pt x="3125973" y="0"/>
                </a:cubicBezTo>
                <a:cubicBezTo>
                  <a:pt x="3101187" y="222512"/>
                  <a:pt x="3110834" y="454544"/>
                  <a:pt x="3125973" y="651184"/>
                </a:cubicBezTo>
                <a:cubicBezTo>
                  <a:pt x="3141112" y="847824"/>
                  <a:pt x="3121860" y="942939"/>
                  <a:pt x="3125973" y="1233823"/>
                </a:cubicBezTo>
                <a:cubicBezTo>
                  <a:pt x="3130086" y="1524707"/>
                  <a:pt x="3154972" y="1640773"/>
                  <a:pt x="3125973" y="1919280"/>
                </a:cubicBezTo>
                <a:cubicBezTo>
                  <a:pt x="3096974" y="2197787"/>
                  <a:pt x="3144604" y="2491810"/>
                  <a:pt x="3125973" y="2673282"/>
                </a:cubicBezTo>
                <a:cubicBezTo>
                  <a:pt x="3107342" y="2854754"/>
                  <a:pt x="3133669" y="3189800"/>
                  <a:pt x="3125973" y="3427285"/>
                </a:cubicBezTo>
                <a:cubicBezTo>
                  <a:pt x="2866881" y="3459455"/>
                  <a:pt x="2726590" y="3445368"/>
                  <a:pt x="2438259" y="3427285"/>
                </a:cubicBezTo>
                <a:cubicBezTo>
                  <a:pt x="2149928" y="3409202"/>
                  <a:pt x="2011548" y="3447190"/>
                  <a:pt x="1875584" y="3427285"/>
                </a:cubicBezTo>
                <a:cubicBezTo>
                  <a:pt x="1739620" y="3407380"/>
                  <a:pt x="1484478" y="3421534"/>
                  <a:pt x="1344168" y="3427285"/>
                </a:cubicBezTo>
                <a:cubicBezTo>
                  <a:pt x="1203858" y="3433036"/>
                  <a:pt x="922291" y="3418372"/>
                  <a:pt x="781493" y="3427285"/>
                </a:cubicBezTo>
                <a:cubicBezTo>
                  <a:pt x="640695" y="3436198"/>
                  <a:pt x="323566" y="3458564"/>
                  <a:pt x="0" y="3427285"/>
                </a:cubicBezTo>
                <a:cubicBezTo>
                  <a:pt x="21192" y="3083680"/>
                  <a:pt x="-6370" y="2901528"/>
                  <a:pt x="0" y="2673282"/>
                </a:cubicBezTo>
                <a:cubicBezTo>
                  <a:pt x="6370" y="2445036"/>
                  <a:pt x="-2120" y="2380270"/>
                  <a:pt x="0" y="2090644"/>
                </a:cubicBezTo>
                <a:cubicBezTo>
                  <a:pt x="2120" y="1801018"/>
                  <a:pt x="-23147" y="1640163"/>
                  <a:pt x="0" y="1370914"/>
                </a:cubicBezTo>
                <a:cubicBezTo>
                  <a:pt x="23147" y="1101665"/>
                  <a:pt x="-1716" y="1055117"/>
                  <a:pt x="0" y="788276"/>
                </a:cubicBezTo>
                <a:cubicBezTo>
                  <a:pt x="1716" y="521435"/>
                  <a:pt x="15989" y="350508"/>
                  <a:pt x="0" y="0"/>
                </a:cubicBezTo>
                <a:close/>
              </a:path>
              <a:path w="3125973" h="3427285" stroke="0" extrusionOk="0">
                <a:moveTo>
                  <a:pt x="0" y="0"/>
                </a:moveTo>
                <a:cubicBezTo>
                  <a:pt x="322912" y="-27437"/>
                  <a:pt x="340038" y="-7999"/>
                  <a:pt x="656454" y="0"/>
                </a:cubicBezTo>
                <a:cubicBezTo>
                  <a:pt x="972870" y="7999"/>
                  <a:pt x="1129516" y="27266"/>
                  <a:pt x="1281649" y="0"/>
                </a:cubicBezTo>
                <a:cubicBezTo>
                  <a:pt x="1433783" y="-27266"/>
                  <a:pt x="1644792" y="-33857"/>
                  <a:pt x="1969363" y="0"/>
                </a:cubicBezTo>
                <a:cubicBezTo>
                  <a:pt x="2293934" y="33857"/>
                  <a:pt x="2845102" y="29549"/>
                  <a:pt x="3125973" y="0"/>
                </a:cubicBezTo>
                <a:cubicBezTo>
                  <a:pt x="3155681" y="259393"/>
                  <a:pt x="3094054" y="503721"/>
                  <a:pt x="3125973" y="685457"/>
                </a:cubicBezTo>
                <a:cubicBezTo>
                  <a:pt x="3157892" y="867193"/>
                  <a:pt x="3111631" y="1082064"/>
                  <a:pt x="3125973" y="1302368"/>
                </a:cubicBezTo>
                <a:cubicBezTo>
                  <a:pt x="3140315" y="1522672"/>
                  <a:pt x="3154077" y="1829788"/>
                  <a:pt x="3125973" y="1987825"/>
                </a:cubicBezTo>
                <a:cubicBezTo>
                  <a:pt x="3097869" y="2145862"/>
                  <a:pt x="3146597" y="2356385"/>
                  <a:pt x="3125973" y="2639009"/>
                </a:cubicBezTo>
                <a:cubicBezTo>
                  <a:pt x="3105349" y="2921633"/>
                  <a:pt x="3164644" y="3174398"/>
                  <a:pt x="3125973" y="3427285"/>
                </a:cubicBezTo>
                <a:cubicBezTo>
                  <a:pt x="2891530" y="3434706"/>
                  <a:pt x="2822141" y="3412028"/>
                  <a:pt x="2563298" y="3427285"/>
                </a:cubicBezTo>
                <a:cubicBezTo>
                  <a:pt x="2304455" y="3442542"/>
                  <a:pt x="2231583" y="3401426"/>
                  <a:pt x="1938103" y="3427285"/>
                </a:cubicBezTo>
                <a:cubicBezTo>
                  <a:pt x="1644623" y="3453144"/>
                  <a:pt x="1539704" y="3452863"/>
                  <a:pt x="1375428" y="3427285"/>
                </a:cubicBezTo>
                <a:cubicBezTo>
                  <a:pt x="1211153" y="3401707"/>
                  <a:pt x="832685" y="3423227"/>
                  <a:pt x="687714" y="3427285"/>
                </a:cubicBezTo>
                <a:cubicBezTo>
                  <a:pt x="542743" y="3431343"/>
                  <a:pt x="254794" y="3416415"/>
                  <a:pt x="0" y="3427285"/>
                </a:cubicBezTo>
                <a:cubicBezTo>
                  <a:pt x="15315" y="3187307"/>
                  <a:pt x="18070" y="3100092"/>
                  <a:pt x="0" y="2776101"/>
                </a:cubicBezTo>
                <a:cubicBezTo>
                  <a:pt x="-18070" y="2452110"/>
                  <a:pt x="-21701" y="2310251"/>
                  <a:pt x="0" y="2193462"/>
                </a:cubicBezTo>
                <a:cubicBezTo>
                  <a:pt x="21701" y="2076673"/>
                  <a:pt x="-15286" y="1594250"/>
                  <a:pt x="0" y="1439460"/>
                </a:cubicBezTo>
                <a:cubicBezTo>
                  <a:pt x="15286" y="1284670"/>
                  <a:pt x="-13184" y="879787"/>
                  <a:pt x="0" y="685457"/>
                </a:cubicBezTo>
                <a:cubicBezTo>
                  <a:pt x="13184" y="491127"/>
                  <a:pt x="4296" y="220217"/>
                  <a:pt x="0" y="0"/>
                </a:cubicBezTo>
                <a:close/>
              </a:path>
            </a:pathLst>
          </a:custGeom>
          <a:solidFill>
            <a:srgbClr val="FEDBDA"/>
          </a:solidFill>
          <a:ln w="19050">
            <a:extLst>
              <a:ext uri="{C807C97D-BFC1-408E-A445-0C87EB9F89A2}">
                <ask:lineSketchStyleProps xmlns="" xmlns:ask="http://schemas.microsoft.com/office/drawing/2018/sketchyshapes" sd="4143053548">
                  <a:prstGeom prst="rect">
                    <a:avLst/>
                  </a:prstGeom>
                  <ask:type>
                    <ask:lineSketchFreehand/>
                  </ask:type>
                </ask:lineSketchStyleProps>
              </a:ext>
            </a:extLst>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b="1" u="sng" dirty="0">
                <a:latin typeface="Century Gothic" panose="020B0502020202020204" pitchFamily="34" charset="0"/>
              </a:rPr>
              <a:t>Topic </a:t>
            </a:r>
            <a:r>
              <a:rPr lang="en-GB" b="1" u="sng" dirty="0" smtClean="0">
                <a:latin typeface="Century Gothic" panose="020B0502020202020204" pitchFamily="34" charset="0"/>
              </a:rPr>
              <a:t>Overview</a:t>
            </a:r>
          </a:p>
          <a:p>
            <a:pPr algn="ctr"/>
            <a:endParaRPr lang="en-GB" dirty="0">
              <a:latin typeface="Century Gothic" panose="020B0502020202020204" pitchFamily="34" charset="0"/>
            </a:endParaRPr>
          </a:p>
          <a:p>
            <a:r>
              <a:rPr lang="en-US" sz="1400" dirty="0" smtClean="0">
                <a:latin typeface="Century Gothic" pitchFamily="34" charset="0"/>
              </a:rPr>
              <a:t>This unit focuses on what Christians do to celebrate the birth of Jesus. You will discuss and learn why people give gifts at Christmas. In this unit you will explore the Christian belief that Jesus is God’s gift to the world. </a:t>
            </a:r>
            <a:r>
              <a:rPr lang="en-US" sz="1400" dirty="0" smtClean="0">
                <a:latin typeface="Century Gothic" pitchFamily="34" charset="0"/>
              </a:rPr>
              <a:t>At </a:t>
            </a:r>
            <a:r>
              <a:rPr lang="en-US" sz="1400" dirty="0" smtClean="0">
                <a:latin typeface="Century Gothic" pitchFamily="34" charset="0"/>
              </a:rPr>
              <a:t>the end of the unit there will be a Christmas celebration at school.</a:t>
            </a:r>
          </a:p>
          <a:p>
            <a:r>
              <a:rPr lang="en-US" sz="1400" dirty="0" smtClean="0"/>
              <a:t> </a:t>
            </a:r>
            <a:r>
              <a:rPr lang="en-US" sz="1400" dirty="0" smtClean="0"/>
              <a:t> </a:t>
            </a:r>
            <a:endParaRPr lang="en-US" sz="1400" dirty="0"/>
          </a:p>
        </p:txBody>
      </p:sp>
      <p:graphicFrame>
        <p:nvGraphicFramePr>
          <p:cNvPr id="9" name="Table 9">
            <a:extLst>
              <a:ext uri="{FF2B5EF4-FFF2-40B4-BE49-F238E27FC236}">
                <a16:creationId xmlns="" xmlns:a16="http://schemas.microsoft.com/office/drawing/2014/main" id="{1BA456A0-4229-3FA8-8038-5284D9B0F9BC}"/>
              </a:ext>
            </a:extLst>
          </p:cNvPr>
          <p:cNvGraphicFramePr>
            <a:graphicFrameLocks noGrp="1"/>
          </p:cNvGraphicFramePr>
          <p:nvPr>
            <p:extLst>
              <p:ext uri="{D42A27DB-BD31-4B8C-83A1-F6EECF244321}">
                <p14:modId xmlns="" xmlns:p14="http://schemas.microsoft.com/office/powerpoint/2010/main" val="319836199"/>
              </p:ext>
            </p:extLst>
          </p:nvPr>
        </p:nvGraphicFramePr>
        <p:xfrm>
          <a:off x="7744047" y="3370521"/>
          <a:ext cx="4064000" cy="3074612"/>
        </p:xfrm>
        <a:graphic>
          <a:graphicData uri="http://schemas.openxmlformats.org/drawingml/2006/table">
            <a:tbl>
              <a:tblPr firstRow="1" bandRow="1">
                <a:tableStyleId>{74C1A8A3-306A-4EB7-A6B1-4F7E0EB9C5D6}</a:tableStyleId>
              </a:tblPr>
              <a:tblGrid>
                <a:gridCol w="1208567">
                  <a:extLst>
                    <a:ext uri="{9D8B030D-6E8A-4147-A177-3AD203B41FA5}">
                      <a16:colId xmlns="" xmlns:a16="http://schemas.microsoft.com/office/drawing/2014/main" val="761692528"/>
                    </a:ext>
                  </a:extLst>
                </a:gridCol>
                <a:gridCol w="2855433">
                  <a:extLst>
                    <a:ext uri="{9D8B030D-6E8A-4147-A177-3AD203B41FA5}">
                      <a16:colId xmlns="" xmlns:a16="http://schemas.microsoft.com/office/drawing/2014/main" val="1911842725"/>
                    </a:ext>
                  </a:extLst>
                </a:gridCol>
              </a:tblGrid>
              <a:tr h="564853">
                <a:tc gridSpan="2">
                  <a:txBody>
                    <a:bodyPr/>
                    <a:lstStyle/>
                    <a:p>
                      <a:pPr algn="ctr"/>
                      <a:endParaRPr lang="en-GB" sz="1000" b="1" u="sng" dirty="0">
                        <a:solidFill>
                          <a:schemeClr val="tx1"/>
                        </a:solidFill>
                        <a:latin typeface="Century Gothic" pitchFamily="34" charset="0"/>
                      </a:endParaRPr>
                    </a:p>
                  </a:txBody>
                  <a:tcPr/>
                </a:tc>
                <a:tc hMerge="1">
                  <a:txBody>
                    <a:bodyPr/>
                    <a:lstStyle/>
                    <a:p>
                      <a:endParaRPr lang="en-GB"/>
                    </a:p>
                  </a:txBody>
                  <a:tcPr/>
                </a:tc>
                <a:extLst>
                  <a:ext uri="{0D108BD9-81ED-4DB2-BD59-A6C34878D82A}">
                    <a16:rowId xmlns="" xmlns:a16="http://schemas.microsoft.com/office/drawing/2014/main" val="3964284313"/>
                  </a:ext>
                </a:extLst>
              </a:tr>
              <a:tr h="398982">
                <a:tc>
                  <a:txBody>
                    <a:bodyPr/>
                    <a:lstStyle/>
                    <a:p>
                      <a:pPr marL="285750" marR="0" indent="-285750" algn="l" rtl="0">
                        <a:lnSpc>
                          <a:spcPct val="119000"/>
                        </a:lnSpc>
                        <a:spcBef>
                          <a:spcPts val="0"/>
                        </a:spcBef>
                        <a:spcAft>
                          <a:spcPts val="0"/>
                        </a:spcAft>
                        <a:buFont typeface="Wingdings" panose="05000000000000000000" pitchFamily="2" charset="2"/>
                        <a:buChar char="q"/>
                      </a:pPr>
                      <a:r>
                        <a:rPr lang="en-GB" sz="1200" b="1" kern="1400" dirty="0" smtClean="0">
                          <a:ln>
                            <a:noFill/>
                          </a:ln>
                          <a:solidFill>
                            <a:srgbClr val="FF0000"/>
                          </a:solidFill>
                          <a:effectLst/>
                          <a:latin typeface="Century Gothic" pitchFamily="34" charset="0"/>
                        </a:rPr>
                        <a:t>Advent </a:t>
                      </a:r>
                      <a:endParaRPr lang="en-GB" sz="2000" b="1" kern="1400" dirty="0">
                        <a:ln>
                          <a:noFill/>
                        </a:ln>
                        <a:solidFill>
                          <a:srgbClr val="FF0000"/>
                        </a:solidFill>
                        <a:effectLst/>
                        <a:latin typeface="Century Gothic" pitchFamily="34" charset="0"/>
                      </a:endParaRPr>
                    </a:p>
                  </a:txBody>
                  <a:tcPr marL="74930" marR="29197" marT="25400" marB="0" anchor="ctr"/>
                </a:tc>
                <a:tc>
                  <a:txBody>
                    <a:bodyPr/>
                    <a:lstStyle/>
                    <a:p>
                      <a:r>
                        <a:rPr lang="en-US" sz="1000" kern="1200" dirty="0" smtClean="0">
                          <a:solidFill>
                            <a:schemeClr val="dk1"/>
                          </a:solidFill>
                          <a:latin typeface="Century Gothic" pitchFamily="34" charset="0"/>
                          <a:ea typeface="+mn-ea"/>
                          <a:cs typeface="+mn-cs"/>
                        </a:rPr>
                        <a:t>The word "advent" means "arrival" or "coming,"</a:t>
                      </a:r>
                      <a:endParaRPr lang="en-US" sz="1800" kern="1200" dirty="0">
                        <a:solidFill>
                          <a:schemeClr val="dk1"/>
                        </a:solidFill>
                        <a:latin typeface="+mn-lt"/>
                        <a:ea typeface="+mn-ea"/>
                        <a:cs typeface="+mn-cs"/>
                      </a:endParaRPr>
                    </a:p>
                  </a:txBody>
                  <a:tcPr marL="74930" marR="29197" marT="25400" marB="0" anchor="ctr"/>
                </a:tc>
                <a:extLst>
                  <a:ext uri="{0D108BD9-81ED-4DB2-BD59-A6C34878D82A}">
                    <a16:rowId xmlns="" xmlns:a16="http://schemas.microsoft.com/office/drawing/2014/main" val="4167057131"/>
                  </a:ext>
                </a:extLst>
              </a:tr>
              <a:tr h="399051">
                <a:tc>
                  <a:txBody>
                    <a:bodyPr/>
                    <a:lstStyle/>
                    <a:p>
                      <a:pPr marL="285750" marR="0" indent="-285750" algn="l" rtl="0">
                        <a:lnSpc>
                          <a:spcPct val="119000"/>
                        </a:lnSpc>
                        <a:spcBef>
                          <a:spcPts val="0"/>
                        </a:spcBef>
                        <a:spcAft>
                          <a:spcPts val="0"/>
                        </a:spcAft>
                        <a:buFont typeface="Wingdings" panose="05000000000000000000" pitchFamily="2" charset="2"/>
                        <a:buChar char="q"/>
                      </a:pPr>
                      <a:r>
                        <a:rPr lang="en-GB" sz="1200" b="1" kern="1400" dirty="0" smtClean="0">
                          <a:ln>
                            <a:noFill/>
                          </a:ln>
                          <a:solidFill>
                            <a:srgbClr val="FF0000"/>
                          </a:solidFill>
                          <a:effectLst/>
                          <a:latin typeface="Century Gothic" pitchFamily="34" charset="0"/>
                        </a:rPr>
                        <a:t>Advent candle</a:t>
                      </a:r>
                      <a:endParaRPr lang="en-GB" sz="2000" b="1" kern="1400" dirty="0">
                        <a:ln>
                          <a:noFill/>
                        </a:ln>
                        <a:solidFill>
                          <a:srgbClr val="FF0000"/>
                        </a:solidFill>
                        <a:effectLst/>
                        <a:latin typeface="Century Gothic" pitchFamily="34" charset="0"/>
                      </a:endParaRPr>
                    </a:p>
                  </a:txBody>
                  <a:tcPr marL="74930" marR="29197" marT="25400" marB="0" anchor="ctr"/>
                </a:tc>
                <a:tc>
                  <a:txBody>
                    <a:bodyPr/>
                    <a:lstStyle/>
                    <a:p>
                      <a:r>
                        <a:rPr lang="en-US" sz="1000" kern="1200" baseline="0" dirty="0" smtClean="0">
                          <a:solidFill>
                            <a:schemeClr val="dk1"/>
                          </a:solidFill>
                          <a:latin typeface="Century Gothic" pitchFamily="34" charset="0"/>
                          <a:ea typeface="+mn-ea"/>
                          <a:cs typeface="+mn-cs"/>
                        </a:rPr>
                        <a:t>A candle with numbers 1 to 25 on it , that is lit each day in the lead up to Christmas. </a:t>
                      </a:r>
                      <a:r>
                        <a:rPr lang="en-US" sz="1800" kern="1200" baseline="0" dirty="0" smtClean="0">
                          <a:solidFill>
                            <a:schemeClr val="dk1"/>
                          </a:solidFill>
                          <a:latin typeface="+mn-lt"/>
                          <a:ea typeface="+mn-ea"/>
                          <a:cs typeface="+mn-cs"/>
                        </a:rPr>
                        <a:t>	</a:t>
                      </a:r>
                      <a:endParaRPr lang="en-US" sz="1800" kern="1200" baseline="0" dirty="0" smtClean="0">
                        <a:solidFill>
                          <a:schemeClr val="dk1"/>
                        </a:solidFill>
                        <a:latin typeface="+mn-lt"/>
                        <a:ea typeface="+mn-ea"/>
                        <a:cs typeface="+mn-cs"/>
                      </a:endParaRPr>
                    </a:p>
                  </a:txBody>
                  <a:tcPr marL="74930" marR="29197" marT="25400" marB="0" anchor="ctr"/>
                </a:tc>
                <a:extLst>
                  <a:ext uri="{0D108BD9-81ED-4DB2-BD59-A6C34878D82A}">
                    <a16:rowId xmlns="" xmlns:a16="http://schemas.microsoft.com/office/drawing/2014/main" val="3675427939"/>
                  </a:ext>
                </a:extLst>
              </a:tr>
              <a:tr h="399051">
                <a:tc>
                  <a:txBody>
                    <a:bodyPr/>
                    <a:lstStyle/>
                    <a:p>
                      <a:pPr marL="285750" marR="0" indent="-285750" algn="l" rtl="0">
                        <a:lnSpc>
                          <a:spcPct val="119000"/>
                        </a:lnSpc>
                        <a:spcBef>
                          <a:spcPts val="0"/>
                        </a:spcBef>
                        <a:spcAft>
                          <a:spcPts val="0"/>
                        </a:spcAft>
                        <a:buFont typeface="Wingdings" panose="05000000000000000000" pitchFamily="2" charset="2"/>
                        <a:buChar char="q"/>
                      </a:pPr>
                      <a:r>
                        <a:rPr lang="en-GB" sz="1100" b="1" kern="1400" dirty="0" smtClean="0">
                          <a:ln>
                            <a:noFill/>
                          </a:ln>
                          <a:solidFill>
                            <a:srgbClr val="FF0000"/>
                          </a:solidFill>
                          <a:effectLst/>
                          <a:latin typeface="Century Gothic" pitchFamily="34" charset="0"/>
                        </a:rPr>
                        <a:t>celebration</a:t>
                      </a:r>
                      <a:endParaRPr lang="en-GB" sz="1800" b="1" kern="1400" dirty="0">
                        <a:ln>
                          <a:noFill/>
                        </a:ln>
                        <a:solidFill>
                          <a:srgbClr val="FF0000"/>
                        </a:solidFill>
                        <a:effectLst/>
                        <a:latin typeface="Century Gothic" pitchFamily="34" charset="0"/>
                      </a:endParaRPr>
                    </a:p>
                  </a:txBody>
                  <a:tcPr marL="74930" marR="29197" marT="25400" marB="0" anchor="ctr"/>
                </a:tc>
                <a:tc>
                  <a:txBody>
                    <a:bodyPr/>
                    <a:lstStyle/>
                    <a:p>
                      <a:r>
                        <a:rPr lang="en-US" sz="1000" kern="1200" dirty="0" smtClean="0">
                          <a:solidFill>
                            <a:schemeClr val="dk1"/>
                          </a:solidFill>
                          <a:latin typeface="Century Gothic" pitchFamily="34" charset="0"/>
                          <a:ea typeface="+mn-ea"/>
                          <a:cs typeface="+mn-cs"/>
                        </a:rPr>
                        <a:t>An important day to get together to enjoy</a:t>
                      </a:r>
                      <a:endParaRPr lang="en-US" sz="1000" kern="1200" dirty="0">
                        <a:solidFill>
                          <a:schemeClr val="dk1"/>
                        </a:solidFill>
                        <a:latin typeface="Century Gothic" pitchFamily="34" charset="0"/>
                        <a:ea typeface="+mn-ea"/>
                        <a:cs typeface="+mn-cs"/>
                      </a:endParaRPr>
                    </a:p>
                  </a:txBody>
                  <a:tcPr marL="74930" marR="29197" marT="25400" marB="0" anchor="ctr"/>
                </a:tc>
              </a:tr>
              <a:tr h="391486">
                <a:tc>
                  <a:txBody>
                    <a:bodyPr/>
                    <a:lstStyle/>
                    <a:p>
                      <a:pPr marL="285750" marR="0" indent="-285750" algn="l" rtl="0">
                        <a:lnSpc>
                          <a:spcPct val="119000"/>
                        </a:lnSpc>
                        <a:spcBef>
                          <a:spcPts val="0"/>
                        </a:spcBef>
                        <a:spcAft>
                          <a:spcPts val="0"/>
                        </a:spcAft>
                        <a:buFont typeface="Wingdings" panose="05000000000000000000" pitchFamily="2" charset="2"/>
                        <a:buChar char="q"/>
                      </a:pPr>
                      <a:r>
                        <a:rPr lang="en-GB" sz="1200" b="1" kern="1400" dirty="0" smtClean="0">
                          <a:ln>
                            <a:noFill/>
                          </a:ln>
                          <a:solidFill>
                            <a:srgbClr val="FF0000"/>
                          </a:solidFill>
                          <a:effectLst/>
                          <a:latin typeface="Century Gothic" pitchFamily="34" charset="0"/>
                        </a:rPr>
                        <a:t>Christmas</a:t>
                      </a:r>
                      <a:endParaRPr lang="en-GB" sz="2000" b="1" kern="1400" dirty="0">
                        <a:ln>
                          <a:noFill/>
                        </a:ln>
                        <a:solidFill>
                          <a:srgbClr val="FF0000"/>
                        </a:solidFill>
                        <a:effectLst/>
                        <a:latin typeface="Century Gothic" pitchFamily="34" charset="0"/>
                      </a:endParaRPr>
                    </a:p>
                  </a:txBody>
                  <a:tcPr marL="74930" marR="29197" marT="25400" marB="0" anchor="ctr"/>
                </a:tc>
                <a:tc>
                  <a:txBody>
                    <a:bodyPr/>
                    <a:lstStyle/>
                    <a:p>
                      <a:r>
                        <a:rPr lang="en-US" sz="1000" kern="1200" dirty="0" smtClean="0">
                          <a:solidFill>
                            <a:schemeClr val="dk1"/>
                          </a:solidFill>
                          <a:latin typeface="Century Gothic" pitchFamily="34" charset="0"/>
                          <a:ea typeface="+mn-ea"/>
                          <a:cs typeface="+mn-cs"/>
                        </a:rPr>
                        <a:t>The</a:t>
                      </a:r>
                      <a:r>
                        <a:rPr lang="en-US" sz="1000" kern="1200" baseline="0" dirty="0" smtClean="0">
                          <a:solidFill>
                            <a:schemeClr val="dk1"/>
                          </a:solidFill>
                          <a:latin typeface="Century Gothic" pitchFamily="34" charset="0"/>
                          <a:ea typeface="+mn-ea"/>
                          <a:cs typeface="+mn-cs"/>
                        </a:rPr>
                        <a:t> festival which celebrates the birth of Jesus.</a:t>
                      </a:r>
                      <a:endParaRPr lang="en-US" sz="1000" kern="1200" dirty="0">
                        <a:solidFill>
                          <a:schemeClr val="dk1"/>
                        </a:solidFill>
                        <a:latin typeface="Century Gothic" pitchFamily="34" charset="0"/>
                        <a:ea typeface="+mn-ea"/>
                        <a:cs typeface="+mn-cs"/>
                      </a:endParaRPr>
                    </a:p>
                  </a:txBody>
                  <a:tcPr marL="74930" marR="29197" marT="25400" marB="0" anchor="ctr"/>
                </a:tc>
                <a:extLst>
                  <a:ext uri="{0D108BD9-81ED-4DB2-BD59-A6C34878D82A}">
                    <a16:rowId xmlns="" xmlns:a16="http://schemas.microsoft.com/office/drawing/2014/main" val="3796915012"/>
                  </a:ext>
                </a:extLst>
              </a:tr>
              <a:tr h="398982">
                <a:tc>
                  <a:txBody>
                    <a:bodyPr/>
                    <a:lstStyle/>
                    <a:p>
                      <a:pPr marL="285750" marR="0" indent="-285750" algn="l" rtl="0">
                        <a:lnSpc>
                          <a:spcPct val="119000"/>
                        </a:lnSpc>
                        <a:spcBef>
                          <a:spcPts val="0"/>
                        </a:spcBef>
                        <a:spcAft>
                          <a:spcPts val="0"/>
                        </a:spcAft>
                        <a:buFont typeface="Wingdings" panose="05000000000000000000" pitchFamily="2" charset="2"/>
                        <a:buChar char="q"/>
                      </a:pPr>
                      <a:r>
                        <a:rPr lang="en-GB" sz="1200" b="1" kern="1400" dirty="0" smtClean="0">
                          <a:ln>
                            <a:noFill/>
                          </a:ln>
                          <a:solidFill>
                            <a:srgbClr val="FF0000"/>
                          </a:solidFill>
                          <a:effectLst/>
                          <a:latin typeface="Century Gothic" pitchFamily="34" charset="0"/>
                        </a:rPr>
                        <a:t>messiah</a:t>
                      </a:r>
                      <a:endParaRPr lang="en-GB" sz="1200" b="1" kern="1400" dirty="0">
                        <a:ln>
                          <a:noFill/>
                        </a:ln>
                        <a:solidFill>
                          <a:srgbClr val="FF0000"/>
                        </a:solidFill>
                        <a:effectLst/>
                        <a:latin typeface="Century Gothic" pitchFamily="34" charset="0"/>
                      </a:endParaRPr>
                    </a:p>
                  </a:txBody>
                  <a:tcPr marL="74930" marR="29197" marT="25400" marB="0" anchor="ctr"/>
                </a:tc>
                <a:tc>
                  <a:txBody>
                    <a:bodyPr/>
                    <a:lstStyle/>
                    <a:p>
                      <a:r>
                        <a:rPr lang="en-GB" sz="1000" kern="1200" dirty="0" smtClean="0">
                          <a:solidFill>
                            <a:schemeClr val="dk1"/>
                          </a:solidFill>
                          <a:latin typeface="Century Gothic" pitchFamily="34" charset="0"/>
                          <a:ea typeface="+mn-ea"/>
                          <a:cs typeface="+mn-cs"/>
                        </a:rPr>
                        <a:t>Jesus</a:t>
                      </a:r>
                      <a:r>
                        <a:rPr lang="en-GB" sz="1000" kern="1200" baseline="0" dirty="0" smtClean="0">
                          <a:solidFill>
                            <a:schemeClr val="dk1"/>
                          </a:solidFill>
                          <a:latin typeface="Century Gothic" pitchFamily="34" charset="0"/>
                          <a:ea typeface="+mn-ea"/>
                          <a:cs typeface="+mn-cs"/>
                        </a:rPr>
                        <a:t> is know to Christian’s as the chosen one.</a:t>
                      </a:r>
                      <a:endParaRPr lang="en-US" sz="1000" kern="1200" dirty="0" smtClean="0">
                        <a:solidFill>
                          <a:schemeClr val="dk1"/>
                        </a:solidFill>
                        <a:latin typeface="Century Gothic" pitchFamily="34" charset="0"/>
                        <a:ea typeface="+mn-ea"/>
                        <a:cs typeface="+mn-cs"/>
                      </a:endParaRPr>
                    </a:p>
                  </a:txBody>
                  <a:tcPr marL="74930" marR="29197" marT="25400" marB="0" anchor="ctr"/>
                </a:tc>
                <a:extLst>
                  <a:ext uri="{0D108BD9-81ED-4DB2-BD59-A6C34878D82A}">
                    <a16:rowId xmlns="" xmlns:a16="http://schemas.microsoft.com/office/drawing/2014/main" val="46844248"/>
                  </a:ext>
                </a:extLst>
              </a:tr>
              <a:tr h="403447">
                <a:tc>
                  <a:txBody>
                    <a:bodyPr/>
                    <a:lstStyle/>
                    <a:p>
                      <a:pPr marL="285750" marR="0" indent="-285750" algn="l" rtl="0">
                        <a:lnSpc>
                          <a:spcPct val="119000"/>
                        </a:lnSpc>
                        <a:spcBef>
                          <a:spcPts val="0"/>
                        </a:spcBef>
                        <a:spcAft>
                          <a:spcPts val="0"/>
                        </a:spcAft>
                        <a:buFont typeface="Wingdings" panose="05000000000000000000" pitchFamily="2" charset="2"/>
                        <a:buChar char="q"/>
                      </a:pPr>
                      <a:r>
                        <a:rPr lang="en-GB" sz="1200" b="1" kern="1400" dirty="0" smtClean="0">
                          <a:ln>
                            <a:noFill/>
                          </a:ln>
                          <a:solidFill>
                            <a:srgbClr val="FF0000"/>
                          </a:solidFill>
                          <a:effectLst/>
                          <a:latin typeface="Century Gothic" pitchFamily="34" charset="0"/>
                        </a:rPr>
                        <a:t>three</a:t>
                      </a:r>
                      <a:r>
                        <a:rPr lang="en-GB" sz="1200" b="1" kern="1400" baseline="0" dirty="0" smtClean="0">
                          <a:ln>
                            <a:noFill/>
                          </a:ln>
                          <a:solidFill>
                            <a:srgbClr val="FF0000"/>
                          </a:solidFill>
                          <a:effectLst/>
                          <a:latin typeface="Century Gothic" pitchFamily="34" charset="0"/>
                        </a:rPr>
                        <a:t> w</a:t>
                      </a:r>
                      <a:r>
                        <a:rPr lang="en-GB" sz="1200" b="1" kern="1400" dirty="0" smtClean="0">
                          <a:ln>
                            <a:noFill/>
                          </a:ln>
                          <a:solidFill>
                            <a:srgbClr val="FF0000"/>
                          </a:solidFill>
                          <a:effectLst/>
                          <a:latin typeface="Century Gothic" pitchFamily="34" charset="0"/>
                        </a:rPr>
                        <a:t>ise men</a:t>
                      </a:r>
                      <a:endParaRPr lang="en-GB" sz="1200" b="1" kern="1400" dirty="0">
                        <a:ln>
                          <a:noFill/>
                        </a:ln>
                        <a:solidFill>
                          <a:srgbClr val="FF0000"/>
                        </a:solidFill>
                        <a:effectLst/>
                        <a:latin typeface="Century Gothic" pitchFamily="34" charset="0"/>
                      </a:endParaRPr>
                    </a:p>
                  </a:txBody>
                  <a:tcPr marL="74930" marR="29197" marT="25400" marB="0" anchor="ctr"/>
                </a:tc>
                <a:tc>
                  <a:txBody>
                    <a:bodyPr/>
                    <a:lstStyle/>
                    <a:p>
                      <a:pPr marR="0" indent="0" algn="l" rtl="0">
                        <a:lnSpc>
                          <a:spcPct val="119000"/>
                        </a:lnSpc>
                        <a:spcBef>
                          <a:spcPts val="0"/>
                        </a:spcBef>
                        <a:spcAft>
                          <a:spcPts val="0"/>
                        </a:spcAft>
                      </a:pPr>
                      <a:r>
                        <a:rPr lang="en-US" sz="1000" kern="1400" dirty="0" smtClean="0">
                          <a:ln>
                            <a:noFill/>
                          </a:ln>
                          <a:solidFill>
                            <a:srgbClr val="000000"/>
                          </a:solidFill>
                          <a:effectLst/>
                          <a:latin typeface="Century Gothic" panose="020B0502020202020204" pitchFamily="34" charset="0"/>
                        </a:rPr>
                        <a:t>Three people who took</a:t>
                      </a:r>
                      <a:r>
                        <a:rPr lang="en-US" sz="1000" kern="1400" baseline="0" dirty="0" smtClean="0">
                          <a:ln>
                            <a:noFill/>
                          </a:ln>
                          <a:solidFill>
                            <a:srgbClr val="000000"/>
                          </a:solidFill>
                          <a:effectLst/>
                          <a:latin typeface="Century Gothic" panose="020B0502020202020204" pitchFamily="34" charset="0"/>
                        </a:rPr>
                        <a:t> gifts to Jesus</a:t>
                      </a:r>
                      <a:endParaRPr lang="en-US" sz="1000" kern="1400" dirty="0">
                        <a:ln>
                          <a:noFill/>
                        </a:ln>
                        <a:solidFill>
                          <a:srgbClr val="000000"/>
                        </a:solidFill>
                        <a:effectLst/>
                        <a:latin typeface="Century Gothic" panose="020B0502020202020204" pitchFamily="34" charset="0"/>
                      </a:endParaRPr>
                    </a:p>
                  </a:txBody>
                  <a:tcPr marL="74930" marR="29197" marT="25400" marB="0" anchor="ctr"/>
                </a:tc>
                <a:extLst>
                  <a:ext uri="{0D108BD9-81ED-4DB2-BD59-A6C34878D82A}">
                    <a16:rowId xmlns="" xmlns:a16="http://schemas.microsoft.com/office/drawing/2014/main" val="2501542559"/>
                  </a:ext>
                </a:extLst>
              </a:tr>
            </a:tbl>
          </a:graphicData>
        </a:graphic>
      </p:graphicFrame>
      <p:pic>
        <p:nvPicPr>
          <p:cNvPr id="12" name="Picture 11">
            <a:extLst>
              <a:ext uri="{FF2B5EF4-FFF2-40B4-BE49-F238E27FC236}">
                <a16:creationId xmlns="" xmlns:a16="http://schemas.microsoft.com/office/drawing/2014/main" id="{C91FC7CB-6A43-962A-1225-3313BE223CEF}"/>
              </a:ext>
            </a:extLst>
          </p:cNvPr>
          <p:cNvPicPr>
            <a:picLocks noChangeAspect="1"/>
          </p:cNvPicPr>
          <p:nvPr/>
        </p:nvPicPr>
        <p:blipFill>
          <a:blip r:embed="rId2" cstate="print"/>
          <a:stretch>
            <a:fillRect/>
          </a:stretch>
        </p:blipFill>
        <p:spPr>
          <a:xfrm>
            <a:off x="7744047" y="3391784"/>
            <a:ext cx="4064000" cy="541585"/>
          </a:xfrm>
          <a:prstGeom prst="rect">
            <a:avLst/>
          </a:prstGeom>
        </p:spPr>
      </p:pic>
      <p:sp>
        <p:nvSpPr>
          <p:cNvPr id="21" name="TextBox 20">
            <a:extLst>
              <a:ext uri="{FF2B5EF4-FFF2-40B4-BE49-F238E27FC236}">
                <a16:creationId xmlns="" xmlns:a16="http://schemas.microsoft.com/office/drawing/2014/main" id="{E771C3C9-CF08-AB4B-28F8-CC90B0DD58DD}"/>
              </a:ext>
            </a:extLst>
          </p:cNvPr>
          <p:cNvSpPr txBox="1"/>
          <p:nvPr/>
        </p:nvSpPr>
        <p:spPr>
          <a:xfrm>
            <a:off x="5841867" y="3108220"/>
            <a:ext cx="1690576" cy="523220"/>
          </a:xfrm>
          <a:prstGeom prst="rect">
            <a:avLst/>
          </a:prstGeom>
          <a:noFill/>
        </p:spPr>
        <p:txBody>
          <a:bodyPr wrap="square" rtlCol="0">
            <a:spAutoFit/>
          </a:bodyPr>
          <a:lstStyle/>
          <a:p>
            <a:pPr algn="ctr"/>
            <a:r>
              <a:rPr lang="en-GB" sz="1400" b="1" dirty="0" smtClean="0">
                <a:solidFill>
                  <a:srgbClr val="FF0000"/>
                </a:solidFill>
                <a:latin typeface="Century Gothic" panose="020B0502020202020204" pitchFamily="34" charset="0"/>
              </a:rPr>
              <a:t>f</a:t>
            </a:r>
            <a:r>
              <a:rPr lang="en-GB" sz="1400" b="1" dirty="0" smtClean="0">
                <a:solidFill>
                  <a:srgbClr val="FF0000"/>
                </a:solidFill>
                <a:latin typeface="Century Gothic" panose="020B0502020202020204" pitchFamily="34" charset="0"/>
              </a:rPr>
              <a:t>rankincense</a:t>
            </a:r>
            <a:r>
              <a:rPr lang="en-GB" sz="1400" b="1" dirty="0" smtClean="0">
                <a:solidFill>
                  <a:srgbClr val="FF0000"/>
                </a:solidFill>
                <a:latin typeface="Century Gothic" panose="020B0502020202020204" pitchFamily="34" charset="0"/>
              </a:rPr>
              <a:t>, gold and myrrh</a:t>
            </a:r>
            <a:endParaRPr lang="en-GB" sz="1400" b="1" dirty="0">
              <a:solidFill>
                <a:srgbClr val="FF0000"/>
              </a:solidFill>
              <a:latin typeface="Century Gothic" panose="020B0502020202020204" pitchFamily="34" charset="0"/>
            </a:endParaRPr>
          </a:p>
        </p:txBody>
      </p:sp>
      <p:sp>
        <p:nvSpPr>
          <p:cNvPr id="22" name="TextBox 21">
            <a:extLst>
              <a:ext uri="{FF2B5EF4-FFF2-40B4-BE49-F238E27FC236}">
                <a16:creationId xmlns="" xmlns:a16="http://schemas.microsoft.com/office/drawing/2014/main" id="{D6AACECD-E1F9-8BBB-0C1D-0EBCE9B861E1}"/>
              </a:ext>
            </a:extLst>
          </p:cNvPr>
          <p:cNvSpPr txBox="1"/>
          <p:nvPr/>
        </p:nvSpPr>
        <p:spPr>
          <a:xfrm>
            <a:off x="6160843" y="5458707"/>
            <a:ext cx="1690576" cy="523220"/>
          </a:xfrm>
          <a:prstGeom prst="rect">
            <a:avLst/>
          </a:prstGeom>
          <a:noFill/>
        </p:spPr>
        <p:txBody>
          <a:bodyPr wrap="square" rtlCol="0">
            <a:spAutoFit/>
          </a:bodyPr>
          <a:lstStyle/>
          <a:p>
            <a:pPr algn="ctr"/>
            <a:r>
              <a:rPr lang="en-GB" sz="1400" b="1" dirty="0" smtClean="0">
                <a:solidFill>
                  <a:srgbClr val="FF0000"/>
                </a:solidFill>
                <a:latin typeface="Century Gothic" panose="020B0502020202020204" pitchFamily="34" charset="0"/>
              </a:rPr>
              <a:t>Christmas celebrations</a:t>
            </a:r>
            <a:endParaRPr lang="en-GB" sz="1400" b="1" dirty="0">
              <a:solidFill>
                <a:srgbClr val="FF0000"/>
              </a:solidFill>
              <a:latin typeface="Century Gothic" panose="020B0502020202020204" pitchFamily="34" charset="0"/>
            </a:endParaRPr>
          </a:p>
        </p:txBody>
      </p:sp>
      <p:sp>
        <p:nvSpPr>
          <p:cNvPr id="25" name="TextBox 24">
            <a:extLst>
              <a:ext uri="{FF2B5EF4-FFF2-40B4-BE49-F238E27FC236}">
                <a16:creationId xmlns="" xmlns:a16="http://schemas.microsoft.com/office/drawing/2014/main" id="{F9AB4AC8-9F44-EF39-1977-99AC78E4D5FE}"/>
              </a:ext>
            </a:extLst>
          </p:cNvPr>
          <p:cNvSpPr txBox="1"/>
          <p:nvPr/>
        </p:nvSpPr>
        <p:spPr>
          <a:xfrm>
            <a:off x="3715265" y="3240168"/>
            <a:ext cx="1963014" cy="307777"/>
          </a:xfrm>
          <a:prstGeom prst="rect">
            <a:avLst/>
          </a:prstGeom>
          <a:noFill/>
        </p:spPr>
        <p:txBody>
          <a:bodyPr wrap="square">
            <a:spAutoFit/>
          </a:bodyPr>
          <a:lstStyle/>
          <a:p>
            <a:pPr algn="ctr"/>
            <a:r>
              <a:rPr lang="en-GB" sz="1400" b="1" dirty="0" smtClean="0">
                <a:solidFill>
                  <a:srgbClr val="FF0000"/>
                </a:solidFill>
                <a:latin typeface="Century Gothic" panose="020B0502020202020204" pitchFamily="34" charset="0"/>
              </a:rPr>
              <a:t>Christmas story</a:t>
            </a:r>
            <a:endParaRPr lang="en-GB" sz="1400" b="1" dirty="0">
              <a:solidFill>
                <a:srgbClr val="FF0000"/>
              </a:solidFill>
              <a:latin typeface="Century Gothic" panose="020B0502020202020204" pitchFamily="34" charset="0"/>
            </a:endParaRPr>
          </a:p>
        </p:txBody>
      </p:sp>
      <p:pic>
        <p:nvPicPr>
          <p:cNvPr id="1026" name="Picture 2" descr="Image result for christian christmas symbols"/>
          <p:cNvPicPr>
            <a:picLocks noChangeAspect="1" noChangeArrowheads="1"/>
          </p:cNvPicPr>
          <p:nvPr/>
        </p:nvPicPr>
        <p:blipFill>
          <a:blip r:embed="rId3" cstate="print"/>
          <a:srcRect/>
          <a:stretch>
            <a:fillRect/>
          </a:stretch>
        </p:blipFill>
        <p:spPr bwMode="auto">
          <a:xfrm>
            <a:off x="3770609" y="3568479"/>
            <a:ext cx="1885912" cy="1555319"/>
          </a:xfrm>
          <a:prstGeom prst="rect">
            <a:avLst/>
          </a:prstGeom>
          <a:noFill/>
          <a:ln w="9525" algn="in">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5746862" y="3661070"/>
            <a:ext cx="1855418" cy="986478"/>
          </a:xfrm>
          <a:prstGeom prst="rect">
            <a:avLst/>
          </a:prstGeom>
          <a:noFill/>
          <a:ln w="25400" cap="flat" algn="ctr">
            <a:noFill/>
            <a:miter lim="800000"/>
            <a:headEnd/>
            <a:tailEnd/>
          </a:ln>
          <a:effectLst/>
        </p:spPr>
      </p:pic>
      <p:pic>
        <p:nvPicPr>
          <p:cNvPr id="1028" name="Picture 4"/>
          <p:cNvPicPr>
            <a:picLocks noChangeAspect="1" noChangeArrowheads="1"/>
          </p:cNvPicPr>
          <p:nvPr/>
        </p:nvPicPr>
        <p:blipFill>
          <a:blip r:embed="rId5" cstate="print"/>
          <a:srcRect/>
          <a:stretch>
            <a:fillRect/>
          </a:stretch>
        </p:blipFill>
        <p:spPr bwMode="auto">
          <a:xfrm>
            <a:off x="3738415" y="5415220"/>
            <a:ext cx="2423693" cy="1198230"/>
          </a:xfrm>
          <a:prstGeom prst="rect">
            <a:avLst/>
          </a:prstGeom>
          <a:noFill/>
          <a:ln w="25400" cap="flat" algn="ctr">
            <a:noFill/>
            <a:miter lim="800000"/>
            <a:headEnd/>
            <a:tailEnd/>
          </a:ln>
          <a:effectLst/>
        </p:spPr>
      </p:pic>
    </p:spTree>
    <p:extLst>
      <p:ext uri="{BB962C8B-B14F-4D97-AF65-F5344CB8AC3E}">
        <p14:creationId xmlns="" xmlns:p14="http://schemas.microsoft.com/office/powerpoint/2010/main" val="16458075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8D9AA80867A9F45A260D426560E93F5" ma:contentTypeVersion="18" ma:contentTypeDescription="Create a new document." ma:contentTypeScope="" ma:versionID="fe0066eb00028ace177fabbb1f38ac77">
  <xsd:schema xmlns:xsd="http://www.w3.org/2001/XMLSchema" xmlns:xs="http://www.w3.org/2001/XMLSchema" xmlns:p="http://schemas.microsoft.com/office/2006/metadata/properties" xmlns:ns2="6f49690c-def7-4262-a2a7-c674cb9a0db9" xmlns:ns3="54d3de96-1e39-49c4-81c1-27b5a60193ca" xmlns:ns4="b42ab54c-3ccc-420f-9dec-d8557292fef6" targetNamespace="http://schemas.microsoft.com/office/2006/metadata/properties" ma:root="true" ma:fieldsID="ba0a647050ff7622092045cf23519849" ns2:_="" ns3:_="" ns4:_="">
    <xsd:import namespace="6f49690c-def7-4262-a2a7-c674cb9a0db9"/>
    <xsd:import namespace="54d3de96-1e39-49c4-81c1-27b5a60193ca"/>
    <xsd:import namespace="b42ab54c-3ccc-420f-9dec-d8557292fef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ServiceOCR"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4:TaxCatchAll" minOccurs="0"/>
                <xsd:element ref="ns2:_Flow_SignoffStatu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49690c-def7-4262-a2a7-c674cb9a0db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2ee9a29-5d3b-47f4-bb28-73bb36778aab" ma:termSetId="09814cd3-568e-fe90-9814-8d621ff8fb84" ma:anchorId="fba54fb3-c3e1-fe81-a776-ca4b69148c4d" ma:open="true" ma:isKeyword="false">
      <xsd:complexType>
        <xsd:sequence>
          <xsd:element ref="pc:Terms" minOccurs="0" maxOccurs="1"/>
        </xsd:sequence>
      </xsd:complexType>
    </xsd:element>
    <xsd:element name="_Flow_SignoffStatus" ma:index="24" nillable="true" ma:displayName="Sign-off status" ma:internalName="Sign_x002d_off_x0020_status">
      <xsd:simpleType>
        <xsd:restriction base="dms:Text"/>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4d3de96-1e39-49c4-81c1-27b5a60193c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42ab54c-3ccc-420f-9dec-d8557292fef6"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6debb01f-d3d0-4d37-b937-29c69ee7f5be}" ma:internalName="TaxCatchAll" ma:showField="CatchAllData" ma:web="b42ab54c-3ccc-420f-9dec-d8557292fef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b42ab54c-3ccc-420f-9dec-d8557292fef6" xsi:nil="true"/>
    <lcf76f155ced4ddcb4097134ff3c332f xmlns="6f49690c-def7-4262-a2a7-c674cb9a0db9">
      <Terms xmlns="http://schemas.microsoft.com/office/infopath/2007/PartnerControls"/>
    </lcf76f155ced4ddcb4097134ff3c332f>
    <_Flow_SignoffStatus xmlns="6f49690c-def7-4262-a2a7-c674cb9a0db9" xsi:nil="true"/>
  </documentManagement>
</p:properties>
</file>

<file path=customXml/itemProps1.xml><?xml version="1.0" encoding="utf-8"?>
<ds:datastoreItem xmlns:ds="http://schemas.openxmlformats.org/officeDocument/2006/customXml" ds:itemID="{1FE6FDD4-7146-4005-9E1F-2AB3B88D5413}"/>
</file>

<file path=customXml/itemProps2.xml><?xml version="1.0" encoding="utf-8"?>
<ds:datastoreItem xmlns:ds="http://schemas.openxmlformats.org/officeDocument/2006/customXml" ds:itemID="{7DFF32C3-7839-4201-9D1D-1F839F6ED2A2}"/>
</file>

<file path=customXml/itemProps3.xml><?xml version="1.0" encoding="utf-8"?>
<ds:datastoreItem xmlns:ds="http://schemas.openxmlformats.org/officeDocument/2006/customXml" ds:itemID="{AD4912E7-C751-410D-9064-72D0B0F09CF0}"/>
</file>

<file path=docProps/app.xml><?xml version="1.0" encoding="utf-8"?>
<Properties xmlns="http://schemas.openxmlformats.org/officeDocument/2006/extended-properties" xmlns:vt="http://schemas.openxmlformats.org/officeDocument/2006/docPropsVTypes">
  <TotalTime>80</TotalTime>
  <Words>270</Words>
  <Application>Microsoft Office PowerPoint</Application>
  <PresentationFormat>Custom</PresentationFormat>
  <Paragraphs>36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weldon.f.amber@outlook.com</dc:creator>
  <cp:lastModifiedBy>Amber</cp:lastModifiedBy>
  <cp:revision>48</cp:revision>
  <dcterms:created xsi:type="dcterms:W3CDTF">2023-06-04T13:12:37Z</dcterms:created>
  <dcterms:modified xsi:type="dcterms:W3CDTF">2023-09-24T10:47:37Z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0x010100B8D9AA80867A9F45A260D426560E93F5</vt:lpwstr>
  </property>
</Properties>
</file>