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6B23-2565-528A-873A-5F424D4DC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35448-20CD-45F1-B531-57190A22F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F963B-2A6B-3459-AFC4-5ED8EF11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78D2B-A18C-5BA0-6ECF-569950DD1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5CCD4-49D8-04C6-29BF-3C02CFE8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7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0B83F-168C-208C-FFB7-1E72AE5DE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C20B6-4993-00CE-2D16-AC1ADE64F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E24DB-E4A5-0959-EF3B-C4A4F051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9B62B-D269-F2BD-9463-8B5860DD9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BE011-0D12-2775-EF9B-CB1C98E75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20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241CD-FEF2-C0F4-8925-D08AF7323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FF291-1B7A-FA93-7FB1-8D3581858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0C3AA-079E-FED4-C03C-D0B019D5C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033DF-B066-4655-DDAC-BC9FD1E2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99042-816E-59EA-DCA6-8B18DF01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BCEFD-437D-A454-0AFA-43FFF53D0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F0AB4-A0DB-C1FF-5FE9-788B6C963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B6A60-A71D-0AA3-E0A9-B576BD32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EB936-3BFD-FD23-57BB-86A6EC0A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93214-BA68-8AE2-ECD0-ECA030C9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EC86-B098-A9CA-0239-2E012419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C3515-D8FE-C7C6-F6E3-BC26995F4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B461C-7D0F-D84A-6CC2-50AC7F5D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CB74-54D9-284E-95BB-BB7AB60B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086C6-C241-8B2C-DA4D-91167682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6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5715-A089-19C2-0314-EC9B3571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FA9DD-86E4-31BC-9493-0E88F7CA0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D7AB8-E6EC-8F43-02BA-203443FAF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FFAFE-8754-9423-5177-A9375F1BF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B6CA8-F8AA-A429-17DD-B20E1327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F023C-2528-4248-0501-0CE94618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3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3D98-BD8D-9075-738B-D360DDA5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196E7-5191-FF8E-A44E-2C1C2B0DA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ED5B7-9B3A-F896-36DF-4725932C4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44EB8-674C-EE5D-BB23-9518D2442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720912-D7F9-05FD-0C6B-09974EC1D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277FD8-9E39-E7E4-7217-49E2DDEF5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CBF39A-0721-C8A9-C686-A5C7D898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D13AD0-05A4-6A68-E9E5-6FA913A9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B7577-8AB8-01ED-9D9E-F6C0DFA2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A172EB-8E3B-8AC5-DD6A-C3E93D52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19B55-5DE0-BD2F-A276-714B08C0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8BA9F-920B-989A-008D-E11132D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8A362-4D6D-0330-3780-5B68C04A3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D8059-9E78-37C4-A9FE-7C29DFE9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D4054-B557-C4B8-7BFE-61F178F9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16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59C6-EBCF-482C-9650-F230A6DC9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528E9-7CEC-7207-3614-3F5085F18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E3FF2E-749B-F66E-1C97-F6BBDBD57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94A7D-8AC6-BB5A-166B-A28924C7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9DE5C-77AF-F87F-0FA3-7864FEF1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AFF71-227F-FF70-D77D-9E6094BC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D78E-4D9D-D58D-B651-5EA0B0229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C94D4C-E3DA-23F1-F839-321226126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A0228-4A5F-696E-E0B1-BD9789C49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25155-CBF5-F3C0-E6B4-664BBF73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7AC35-8725-EF46-3D65-92D566EC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EBBE4-6DF7-2D65-DF36-DC8999E03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0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A1D5A7-D133-9C59-9992-47268FD70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182B8-7F5B-3D9B-D02D-5EC7E7048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101F8-99D8-5004-8F38-FB042AD74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A5B4B-AE04-4AAC-B4D5-5D281EF5A6D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1FE81-8AA0-1383-DBC8-7B6E15834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D3B36-C2F1-3B2A-3E2F-395391661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0486D-6239-4BAB-95C9-3F94F50C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1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96B21-A340-FA86-B828-66FE60498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6697" y="610855"/>
            <a:ext cx="3473042" cy="1345603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latin typeface="Century Gothic" panose="020B0502020202020204" pitchFamily="34" charset="0"/>
              </a:rPr>
              <a:t>Autumn 2 </a:t>
            </a:r>
            <a:br>
              <a:rPr lang="en-GB" sz="4800" dirty="0">
                <a:latin typeface="Century Gothic" panose="020B0502020202020204" pitchFamily="34" charset="0"/>
              </a:rPr>
            </a:br>
            <a:r>
              <a:rPr lang="en-GB" sz="4800" dirty="0">
                <a:latin typeface="Century Gothic" panose="020B0502020202020204" pitchFamily="34" charset="0"/>
              </a:rPr>
              <a:t>Star Words</a:t>
            </a:r>
            <a:br>
              <a:rPr lang="en-GB" sz="4800" dirty="0">
                <a:latin typeface="Century Gothic" panose="020B0502020202020204" pitchFamily="34" charset="0"/>
              </a:rPr>
            </a:br>
            <a:r>
              <a:rPr lang="en-GB" sz="1800" dirty="0">
                <a:latin typeface="Century Gothic" panose="020B0502020202020204" pitchFamily="34" charset="0"/>
              </a:rPr>
              <a:t>Woodland Wonders and Celebrations</a:t>
            </a:r>
            <a:endParaRPr lang="en-GB" sz="4800" dirty="0"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177AD-B0D7-C90C-A2D9-C2ACBF240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79" y="3463023"/>
            <a:ext cx="3019163" cy="299663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Maths 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fewer greater more less before after first next nothing none part whole plus altogether subtract minus equal </a:t>
            </a:r>
            <a:endParaRPr lang="en-GB" sz="1800" b="1" u="sng" dirty="0">
              <a:latin typeface="Century Gothic" panose="020B050202020202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B876733-289E-EA38-95FB-33A802531753}"/>
              </a:ext>
            </a:extLst>
          </p:cNvPr>
          <p:cNvSpPr txBox="1">
            <a:spLocks/>
          </p:cNvSpPr>
          <p:nvPr/>
        </p:nvSpPr>
        <p:spPr>
          <a:xfrm>
            <a:off x="3539077" y="4914022"/>
            <a:ext cx="2769444" cy="15456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u="sng" dirty="0">
                <a:latin typeface="Century Gothic" panose="020B0502020202020204" pitchFamily="34" charset="0"/>
              </a:rPr>
              <a:t>PSE</a:t>
            </a:r>
          </a:p>
          <a:p>
            <a:r>
              <a:rPr lang="en-GB" sz="1600" dirty="0">
                <a:latin typeface="Century Gothic" panose="020B0502020202020204" pitchFamily="34" charset="0"/>
              </a:rPr>
              <a:t>Unique  special friendship  similar  different patience brain 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10EAED2-0FAC-1609-41CA-FAB9D6778FC1}"/>
              </a:ext>
            </a:extLst>
          </p:cNvPr>
          <p:cNvSpPr txBox="1">
            <a:spLocks/>
          </p:cNvSpPr>
          <p:nvPr/>
        </p:nvSpPr>
        <p:spPr>
          <a:xfrm>
            <a:off x="8914820" y="610855"/>
            <a:ext cx="2718033" cy="388842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 dirty="0">
                <a:latin typeface="Century Gothic" panose="020B0502020202020204" pitchFamily="34" charset="0"/>
              </a:rPr>
              <a:t>Science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Rain   snow   winter   summer spring   autumn wind   sun   </a:t>
            </a:r>
          </a:p>
          <a:p>
            <a:endParaRPr lang="en-GB" sz="1800" dirty="0">
              <a:latin typeface="Century Gothic" panose="020B0502020202020204" pitchFamily="34" charset="0"/>
            </a:endParaRPr>
          </a:p>
          <a:p>
            <a:endParaRPr lang="en-GB" sz="1800" dirty="0">
              <a:latin typeface="Century Gothic" panose="020B0502020202020204" pitchFamily="34" charset="0"/>
            </a:endParaRPr>
          </a:p>
          <a:p>
            <a:r>
              <a:rPr lang="en-GB" sz="1800" dirty="0">
                <a:latin typeface="Century Gothic" panose="020B0502020202020204" pitchFamily="34" charset="0"/>
              </a:rPr>
              <a:t>senses eyes   sight   taste touch   smell sound hearing taste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E6743A9-4DCB-0EEF-33C4-BC5CAEBA8D61}"/>
              </a:ext>
            </a:extLst>
          </p:cNvPr>
          <p:cNvSpPr txBox="1">
            <a:spLocks/>
          </p:cNvSpPr>
          <p:nvPr/>
        </p:nvSpPr>
        <p:spPr>
          <a:xfrm>
            <a:off x="325615" y="398347"/>
            <a:ext cx="3026927" cy="292369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b="1" u="sng" dirty="0">
                <a:latin typeface="Century Gothic" panose="020B0502020202020204" pitchFamily="34" charset="0"/>
              </a:rPr>
              <a:t>Topic</a:t>
            </a:r>
          </a:p>
          <a:p>
            <a:r>
              <a:rPr lang="en-GB" sz="1800" dirty="0">
                <a:latin typeface="Century Gothic" panose="020B0502020202020204" pitchFamily="34" charset="0"/>
              </a:rPr>
              <a:t>Celebration  Diwali Christmas  </a:t>
            </a:r>
            <a:r>
              <a:rPr lang="en-GB" sz="1800" dirty="0" err="1">
                <a:latin typeface="Century Gothic" panose="020B0502020202020204" pitchFamily="34" charset="0"/>
              </a:rPr>
              <a:t>Hannukkah</a:t>
            </a:r>
            <a:r>
              <a:rPr lang="en-GB" sz="1800" dirty="0">
                <a:latin typeface="Century Gothic" panose="020B0502020202020204" pitchFamily="34" charset="0"/>
              </a:rPr>
              <a:t> Charity </a:t>
            </a:r>
            <a:r>
              <a:rPr lang="en-GB" sz="1800" dirty="0"/>
              <a:t> </a:t>
            </a:r>
            <a:r>
              <a:rPr lang="en-GB" sz="1800" dirty="0">
                <a:latin typeface="Century Gothic" panose="020B0502020202020204" pitchFamily="34" charset="0"/>
              </a:rPr>
              <a:t>Diwali woodland  adventure creatures   journey</a:t>
            </a:r>
            <a:endParaRPr lang="en-GB" sz="1800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38BBE7EA-BDBD-AB1E-B618-9933BF97B3A1}"/>
              </a:ext>
            </a:extLst>
          </p:cNvPr>
          <p:cNvSpPr/>
          <p:nvPr/>
        </p:nvSpPr>
        <p:spPr>
          <a:xfrm>
            <a:off x="3539077" y="587229"/>
            <a:ext cx="823198" cy="914400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F46836B2-7E27-BBF3-3833-6057ED7E4449}"/>
              </a:ext>
            </a:extLst>
          </p:cNvPr>
          <p:cNvSpPr/>
          <p:nvPr/>
        </p:nvSpPr>
        <p:spPr>
          <a:xfrm>
            <a:off x="7785304" y="540545"/>
            <a:ext cx="823198" cy="914400"/>
          </a:xfrm>
          <a:prstGeom prst="star5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4196E90-C4FD-CD83-6F05-7C77251C2E91}"/>
              </a:ext>
            </a:extLst>
          </p:cNvPr>
          <p:cNvSpPr txBox="1">
            <a:spLocks/>
          </p:cNvSpPr>
          <p:nvPr/>
        </p:nvSpPr>
        <p:spPr>
          <a:xfrm>
            <a:off x="6632851" y="4991663"/>
            <a:ext cx="5000002" cy="133312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numCol="1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6400" b="1" u="sng" dirty="0">
                <a:latin typeface="Century Gothic" panose="020B0502020202020204" pitchFamily="34" charset="0"/>
              </a:rPr>
              <a:t>Tier 2 words </a:t>
            </a:r>
          </a:p>
          <a:p>
            <a:pPr algn="l"/>
            <a:r>
              <a:rPr lang="en-GB" sz="7200" b="1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Actions: </a:t>
            </a:r>
            <a:r>
              <a:rPr lang="en-GB" sz="7200" dirty="0">
                <a:solidFill>
                  <a:srgbClr val="0070C0"/>
                </a:solidFill>
                <a:latin typeface="Century Gothic" panose="020B0502020202020204" pitchFamily="34" charset="0"/>
              </a:rPr>
              <a:t>perform explore balance </a:t>
            </a:r>
            <a:r>
              <a:rPr lang="en-GB" sz="7200" b="1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</a:p>
          <a:p>
            <a:pPr algn="l"/>
            <a:r>
              <a:rPr lang="en-GB" sz="7200" b="1" u="sng" dirty="0">
                <a:latin typeface="Century Gothic" panose="020B0502020202020204" pitchFamily="34" charset="0"/>
              </a:rPr>
              <a:t>Descriptors: </a:t>
            </a:r>
            <a:r>
              <a:rPr lang="en-GB" sz="7200" dirty="0">
                <a:latin typeface="Century Gothic" panose="020B0502020202020204" pitchFamily="34" charset="0"/>
              </a:rPr>
              <a:t>interesting  </a:t>
            </a:r>
            <a:r>
              <a:rPr lang="en-GB" sz="7200" b="1" dirty="0">
                <a:latin typeface="Century Gothic" panose="020B0502020202020204" pitchFamily="34" charset="0"/>
              </a:rPr>
              <a:t> </a:t>
            </a:r>
            <a:r>
              <a:rPr lang="en-GB" sz="7200" dirty="0">
                <a:latin typeface="Century Gothic" panose="020B0502020202020204" pitchFamily="34" charset="0"/>
              </a:rPr>
              <a:t>bright    less    more </a:t>
            </a:r>
          </a:p>
          <a:p>
            <a:pPr algn="l"/>
            <a:r>
              <a:rPr lang="en-GB" sz="7200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Concepts: </a:t>
            </a:r>
            <a:r>
              <a:rPr lang="en-GB" sz="7200" dirty="0">
                <a:solidFill>
                  <a:srgbClr val="7030A0"/>
                </a:solidFill>
                <a:latin typeface="Century Gothic" panose="020B0502020202020204" pitchFamily="34" charset="0"/>
              </a:rPr>
              <a:t>difference similarity safe  </a:t>
            </a:r>
          </a:p>
          <a:p>
            <a:endParaRPr lang="en-GB" sz="9600" b="1" u="sng" dirty="0">
              <a:latin typeface="Century Gothic" panose="020B0502020202020204" pitchFamily="34" charset="0"/>
            </a:endParaRPr>
          </a:p>
          <a:p>
            <a:r>
              <a:rPr lang="en-GB" i="1" dirty="0">
                <a:latin typeface="Century Gothic" panose="020B0502020202020204" pitchFamily="34" charset="0"/>
              </a:rPr>
              <a:t> 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 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C026D8D-3B72-8522-83BF-9B508C9226F7}"/>
              </a:ext>
            </a:extLst>
          </p:cNvPr>
          <p:cNvSpPr txBox="1">
            <a:spLocks/>
          </p:cNvSpPr>
          <p:nvPr/>
        </p:nvSpPr>
        <p:spPr>
          <a:xfrm>
            <a:off x="3491509" y="2536723"/>
            <a:ext cx="5208982" cy="222921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200" b="1" u="sng" dirty="0">
                <a:latin typeface="Century Gothic" panose="020B0502020202020204" pitchFamily="34" charset="0"/>
              </a:rPr>
              <a:t>Measure</a:t>
            </a:r>
          </a:p>
          <a:p>
            <a:r>
              <a:rPr lang="en-GB" sz="7200" dirty="0">
                <a:latin typeface="Century Gothic" panose="020B0502020202020204" pitchFamily="34" charset="0"/>
              </a:rPr>
              <a:t>full  empty  half full</a:t>
            </a:r>
          </a:p>
          <a:p>
            <a:r>
              <a:rPr lang="en-GB" sz="7200" dirty="0">
                <a:latin typeface="Century Gothic" panose="020B0502020202020204" pitchFamily="34" charset="0"/>
              </a:rPr>
              <a:t>heavy heavier </a:t>
            </a:r>
          </a:p>
          <a:p>
            <a:r>
              <a:rPr lang="en-GB" sz="7200" dirty="0">
                <a:latin typeface="Century Gothic" panose="020B0502020202020204" pitchFamily="34" charset="0"/>
              </a:rPr>
              <a:t>light lightest  </a:t>
            </a:r>
          </a:p>
          <a:p>
            <a:r>
              <a:rPr lang="en-GB" sz="7200" dirty="0">
                <a:latin typeface="Century Gothic" panose="020B0502020202020204" pitchFamily="34" charset="0"/>
              </a:rPr>
              <a:t>vertex vertices  face  edge</a:t>
            </a:r>
          </a:p>
          <a:p>
            <a:r>
              <a:rPr lang="en-GB" sz="7200" dirty="0">
                <a:latin typeface="Century Gothic" panose="020B0502020202020204" pitchFamily="34" charset="0"/>
              </a:rPr>
              <a:t>over under above below top bottom side on in in front behind beside next to between</a:t>
            </a:r>
            <a:endParaRPr lang="en-GB" sz="7200" dirty="0"/>
          </a:p>
          <a:p>
            <a:endParaRPr lang="en-GB" b="1" u="sng" dirty="0">
              <a:latin typeface="Century Gothic" panose="020B0502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DB3DB06-6025-14A4-25EF-9055493FC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5148" y="3463023"/>
            <a:ext cx="2104927" cy="9545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D983A05-385E-8F38-6674-0E3E69010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195" y="1761283"/>
            <a:ext cx="2104927" cy="92352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484AB9A-66CB-9853-C9F3-2FBA4706F0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5715" y="2109418"/>
            <a:ext cx="1367246" cy="84704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98720E-AAB8-2A94-2C94-7501715D58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538" y="2109418"/>
            <a:ext cx="1212441" cy="84704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40E82AE-E2F9-3979-77AA-822A49FBD0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9158" y="2684812"/>
            <a:ext cx="359223" cy="99937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74D5AA7-E8D8-7E8C-9CD8-2982A3008C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7780" y="3640057"/>
            <a:ext cx="645232" cy="40969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449FE3B-B95D-4A31-6BB7-B4DC50F461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7965" y="2899509"/>
            <a:ext cx="517847" cy="56997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B29C743-CBCE-BE7D-CD3C-4AF1025BC8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45792" y="5386862"/>
            <a:ext cx="1186571" cy="88766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A1E60D6-46FB-3B42-77E6-E21169F5CB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24307" y="5863706"/>
            <a:ext cx="718911" cy="43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3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Autumn 2  Star Words Woodland Wonders and Celebrations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2  Star Words</dc:title>
  <dc:creator>Tomi NoThanksJeff</dc:creator>
  <cp:lastModifiedBy>Tomi NoThanksJeff</cp:lastModifiedBy>
  <cp:revision>3</cp:revision>
  <dcterms:created xsi:type="dcterms:W3CDTF">2023-10-25T11:00:55Z</dcterms:created>
  <dcterms:modified xsi:type="dcterms:W3CDTF">2023-10-26T11:36:54Z</dcterms:modified>
</cp:coreProperties>
</file>