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4859"/>
    <a:srgbClr val="E26678"/>
    <a:srgbClr val="BA3179"/>
    <a:srgbClr val="009CB4"/>
    <a:srgbClr val="BA2A54"/>
    <a:srgbClr val="F37E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531D4F-0D5E-9446-5071-A17D6DDD7752}" v="13" dt="2023-09-29T13:50: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19" autoAdjust="0"/>
    <p:restoredTop sz="94660"/>
  </p:normalViewPr>
  <p:slideViewPr>
    <p:cSldViewPr snapToGrid="0">
      <p:cViewPr varScale="1">
        <p:scale>
          <a:sx n="90" d="100"/>
          <a:sy n="90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or McTernan" userId="S::cmcternan@rotherhithe.southwark.sch.uk::3ffe5eb5-749f-40d0-a8ee-94ec0b0229c3" providerId="AD" clId="Web-{ED531D4F-0D5E-9446-5071-A17D6DDD7752}"/>
    <pc:docChg chg="delSld modSld">
      <pc:chgData name="Conor McTernan" userId="S::cmcternan@rotherhithe.southwark.sch.uk::3ffe5eb5-749f-40d0-a8ee-94ec0b0229c3" providerId="AD" clId="Web-{ED531D4F-0D5E-9446-5071-A17D6DDD7752}" dt="2023-09-29T13:50:56" v="10"/>
      <pc:docMkLst>
        <pc:docMk/>
      </pc:docMkLst>
      <pc:sldChg chg="modSp">
        <pc:chgData name="Conor McTernan" userId="S::cmcternan@rotherhithe.southwark.sch.uk::3ffe5eb5-749f-40d0-a8ee-94ec0b0229c3" providerId="AD" clId="Web-{ED531D4F-0D5E-9446-5071-A17D6DDD7752}" dt="2023-09-29T13:50:34.139" v="1" actId="20577"/>
        <pc:sldMkLst>
          <pc:docMk/>
          <pc:sldMk cId="340780226" sldId="257"/>
        </pc:sldMkLst>
        <pc:spChg chg="mod">
          <ac:chgData name="Conor McTernan" userId="S::cmcternan@rotherhithe.southwark.sch.uk::3ffe5eb5-749f-40d0-a8ee-94ec0b0229c3" providerId="AD" clId="Web-{ED531D4F-0D5E-9446-5071-A17D6DDD7752}" dt="2023-09-29T13:50:34.139" v="1" actId="20577"/>
          <ac:spMkLst>
            <pc:docMk/>
            <pc:sldMk cId="340780226" sldId="257"/>
            <ac:spMk id="14" creationId="{00000000-0000-0000-0000-000000000000}"/>
          </ac:spMkLst>
        </pc:spChg>
      </pc:sldChg>
      <pc:sldChg chg="modSp">
        <pc:chgData name="Conor McTernan" userId="S::cmcternan@rotherhithe.southwark.sch.uk::3ffe5eb5-749f-40d0-a8ee-94ec0b0229c3" providerId="AD" clId="Web-{ED531D4F-0D5E-9446-5071-A17D6DDD7752}" dt="2023-09-29T13:50:39.390" v="3" actId="20577"/>
        <pc:sldMkLst>
          <pc:docMk/>
          <pc:sldMk cId="839131833" sldId="258"/>
        </pc:sldMkLst>
        <pc:spChg chg="mod">
          <ac:chgData name="Conor McTernan" userId="S::cmcternan@rotherhithe.southwark.sch.uk::3ffe5eb5-749f-40d0-a8ee-94ec0b0229c3" providerId="AD" clId="Web-{ED531D4F-0D5E-9446-5071-A17D6DDD7752}" dt="2023-09-29T13:50:39.390" v="3" actId="20577"/>
          <ac:spMkLst>
            <pc:docMk/>
            <pc:sldMk cId="839131833" sldId="258"/>
            <ac:spMk id="14" creationId="{00000000-0000-0000-0000-000000000000}"/>
          </ac:spMkLst>
        </pc:spChg>
      </pc:sldChg>
      <pc:sldChg chg="modSp">
        <pc:chgData name="Conor McTernan" userId="S::cmcternan@rotherhithe.southwark.sch.uk::3ffe5eb5-749f-40d0-a8ee-94ec0b0229c3" providerId="AD" clId="Web-{ED531D4F-0D5E-9446-5071-A17D6DDD7752}" dt="2023-09-29T13:50:47.609" v="7" actId="20577"/>
        <pc:sldMkLst>
          <pc:docMk/>
          <pc:sldMk cId="2312863206" sldId="259"/>
        </pc:sldMkLst>
        <pc:spChg chg="mod">
          <ac:chgData name="Conor McTernan" userId="S::cmcternan@rotherhithe.southwark.sch.uk::3ffe5eb5-749f-40d0-a8ee-94ec0b0229c3" providerId="AD" clId="Web-{ED531D4F-0D5E-9446-5071-A17D6DDD7752}" dt="2023-09-29T13:50:47.609" v="7" actId="20577"/>
          <ac:spMkLst>
            <pc:docMk/>
            <pc:sldMk cId="2312863206" sldId="259"/>
            <ac:spMk id="14" creationId="{00000000-0000-0000-0000-000000000000}"/>
          </ac:spMkLst>
        </pc:spChg>
      </pc:sldChg>
      <pc:sldChg chg="modSp">
        <pc:chgData name="Conor McTernan" userId="S::cmcternan@rotherhithe.southwark.sch.uk::3ffe5eb5-749f-40d0-a8ee-94ec0b0229c3" providerId="AD" clId="Web-{ED531D4F-0D5E-9446-5071-A17D6DDD7752}" dt="2023-09-29T13:50:50.577" v="9" actId="20577"/>
        <pc:sldMkLst>
          <pc:docMk/>
          <pc:sldMk cId="3343244833" sldId="260"/>
        </pc:sldMkLst>
        <pc:spChg chg="mod">
          <ac:chgData name="Conor McTernan" userId="S::cmcternan@rotherhithe.southwark.sch.uk::3ffe5eb5-749f-40d0-a8ee-94ec0b0229c3" providerId="AD" clId="Web-{ED531D4F-0D5E-9446-5071-A17D6DDD7752}" dt="2023-09-29T13:50:50.577" v="9" actId="20577"/>
          <ac:spMkLst>
            <pc:docMk/>
            <pc:sldMk cId="3343244833" sldId="260"/>
            <ac:spMk id="14" creationId="{00000000-0000-0000-0000-000000000000}"/>
          </ac:spMkLst>
        </pc:spChg>
      </pc:sldChg>
      <pc:sldChg chg="modSp del">
        <pc:chgData name="Conor McTernan" userId="S::cmcternan@rotherhithe.southwark.sch.uk::3ffe5eb5-749f-40d0-a8ee-94ec0b0229c3" providerId="AD" clId="Web-{ED531D4F-0D5E-9446-5071-A17D6DDD7752}" dt="2023-09-29T13:50:56" v="10"/>
        <pc:sldMkLst>
          <pc:docMk/>
          <pc:sldMk cId="2893930913" sldId="261"/>
        </pc:sldMkLst>
        <pc:spChg chg="mod">
          <ac:chgData name="Conor McTernan" userId="S::cmcternan@rotherhithe.southwark.sch.uk::3ffe5eb5-749f-40d0-a8ee-94ec0b0229c3" providerId="AD" clId="Web-{ED531D4F-0D5E-9446-5071-A17D6DDD7752}" dt="2023-09-29T13:50:41.952" v="6" actId="20577"/>
          <ac:spMkLst>
            <pc:docMk/>
            <pc:sldMk cId="2893930913" sldId="261"/>
            <ac:spMk id="1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2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42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81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25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6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99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906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13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1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78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3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22ED1-CD93-4FA3-A5BC-2C0D0CBEA0BC}" type="datetimeFigureOut">
              <a:rPr lang="en-GB" smtClean="0"/>
              <a:t>29/09/2023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025BC-8952-49E5-A82E-25BCF16A8F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64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8694" y="555501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247530" y="189318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375822" y="92580"/>
            <a:ext cx="5291251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5/6 Electrical Systems – Steady hand game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9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563" y="106146"/>
            <a:ext cx="923925" cy="565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22" y="908880"/>
            <a:ext cx="6086589" cy="4670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3659" y="555501"/>
            <a:ext cx="2733051" cy="6087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213" y="5690720"/>
            <a:ext cx="5716324" cy="10777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3608" y="5636663"/>
            <a:ext cx="1920975" cy="283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494300" y="5617812"/>
            <a:ext cx="1630283" cy="265834"/>
          </a:xfrm>
          <a:prstGeom prst="rect">
            <a:avLst/>
          </a:prstGeom>
          <a:solidFill>
            <a:srgbClr val="DB485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Check it out!</a:t>
            </a:r>
          </a:p>
        </p:txBody>
      </p:sp>
    </p:spTree>
    <p:extLst>
      <p:ext uri="{BB962C8B-B14F-4D97-AF65-F5344CB8AC3E}">
        <p14:creationId xmlns:p14="http://schemas.microsoft.com/office/powerpoint/2010/main" val="34078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8694" y="555501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298011" y="118637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53929" y="43061"/>
            <a:ext cx="3963592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5/6 Structures – Andersen Shelter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9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37" y="111574"/>
            <a:ext cx="923925" cy="565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51" y="873403"/>
            <a:ext cx="5169886" cy="49000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011" y="3736672"/>
            <a:ext cx="4124325" cy="2914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8011" y="394149"/>
            <a:ext cx="3908684" cy="204670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7336548" y="2563858"/>
            <a:ext cx="4085787" cy="104980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CCW Cursive Writing 23" panose="03050602040000000000" pitchFamily="66" charset="0"/>
                <a:cs typeface="Century Gothic"/>
              </a:rPr>
              <a:t>Anderson Shelters were designed to protect families when there were bombs dropping. They used earth as well as sandbags, wood and metal to build the structure.</a:t>
            </a:r>
            <a:endParaRPr lang="en-GB" sz="1100" dirty="0">
              <a:latin typeface="CCW Cursive Writing 23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13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54777" y="494890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293830" y="118637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53929" y="43061"/>
            <a:ext cx="3963592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5/6 Textiles – Waistcoats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9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37" y="111574"/>
            <a:ext cx="923925" cy="565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93" y="745627"/>
            <a:ext cx="6061599" cy="4813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903" y="448873"/>
            <a:ext cx="3085788" cy="63295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125" y="5579457"/>
            <a:ext cx="5979934" cy="124761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1711" y="5588830"/>
            <a:ext cx="1920975" cy="283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977" y="5588830"/>
            <a:ext cx="1195328" cy="298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12863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88694" y="555501"/>
            <a:ext cx="1154844" cy="242445"/>
          </a:xfrm>
          <a:solidFill>
            <a:srgbClr val="009CB4"/>
          </a:solidFill>
        </p:spPr>
        <p:txBody>
          <a:bodyPr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entury Gothic"/>
                <a:cs typeface="Century Gothic"/>
              </a:rPr>
              <a:t>Vocabulary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88694" y="3649384"/>
            <a:ext cx="1154844" cy="219926"/>
          </a:xfrm>
          <a:prstGeom prst="rect">
            <a:avLst/>
          </a:prstGeom>
          <a:solidFill>
            <a:srgbClr val="F37E2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Key Facts</a:t>
            </a:r>
          </a:p>
        </p:txBody>
      </p:sp>
      <p:sp>
        <p:nvSpPr>
          <p:cNvPr id="14" name="Title 4"/>
          <p:cNvSpPr txBox="1">
            <a:spLocks/>
          </p:cNvSpPr>
          <p:nvPr/>
        </p:nvSpPr>
        <p:spPr>
          <a:xfrm>
            <a:off x="653929" y="43061"/>
            <a:ext cx="4704880" cy="5124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Calligraphy"/>
                <a:cs typeface="Lucida Calligraphy"/>
              </a:rPr>
              <a:t>Year 5/6 Food – Come dine with me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03667" y="3244333"/>
            <a:ext cx="1332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9" name="Picture 1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037" y="111574"/>
            <a:ext cx="923925" cy="565150"/>
          </a:xfrm>
          <a:prstGeom prst="rect">
            <a:avLst/>
          </a:prstGeom>
        </p:spPr>
      </p:pic>
      <p:sp>
        <p:nvSpPr>
          <p:cNvPr id="17" name="Title 4"/>
          <p:cNvSpPr txBox="1">
            <a:spLocks/>
          </p:cNvSpPr>
          <p:nvPr/>
        </p:nvSpPr>
        <p:spPr>
          <a:xfrm>
            <a:off x="313255" y="5697617"/>
            <a:ext cx="1630283" cy="265834"/>
          </a:xfrm>
          <a:prstGeom prst="rect">
            <a:avLst/>
          </a:prstGeom>
          <a:solidFill>
            <a:srgbClr val="DB4859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rgbClr val="FFFFFF"/>
                </a:solidFill>
                <a:latin typeface="Century Gothic"/>
                <a:cs typeface="Century Gothic"/>
              </a:rPr>
              <a:t>Did you know?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57" y="840854"/>
            <a:ext cx="6021351" cy="4856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748" y="555501"/>
            <a:ext cx="2982495" cy="62303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806" y="5972868"/>
            <a:ext cx="5638800" cy="847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0928" y="5662830"/>
            <a:ext cx="1451754" cy="1122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1319" y="226288"/>
            <a:ext cx="1158340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4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9AA80867A9F45A260D426560E93F5" ma:contentTypeVersion="18" ma:contentTypeDescription="Create a new document." ma:contentTypeScope="" ma:versionID="fe0066eb00028ace177fabbb1f38ac77">
  <xsd:schema xmlns:xsd="http://www.w3.org/2001/XMLSchema" xmlns:xs="http://www.w3.org/2001/XMLSchema" xmlns:p="http://schemas.microsoft.com/office/2006/metadata/properties" xmlns:ns2="6f49690c-def7-4262-a2a7-c674cb9a0db9" xmlns:ns3="54d3de96-1e39-49c4-81c1-27b5a60193ca" xmlns:ns4="b42ab54c-3ccc-420f-9dec-d8557292fef6" targetNamespace="http://schemas.microsoft.com/office/2006/metadata/properties" ma:root="true" ma:fieldsID="ba0a647050ff7622092045cf23519849" ns2:_="" ns3:_="" ns4:_="">
    <xsd:import namespace="6f49690c-def7-4262-a2a7-c674cb9a0db9"/>
    <xsd:import namespace="54d3de96-1e39-49c4-81c1-27b5a60193ca"/>
    <xsd:import namespace="b42ab54c-3ccc-420f-9dec-d8557292f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9690c-def7-4262-a2a7-c674cb9a0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2ee9a29-5d3b-47f4-bb28-73bb36778a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3de96-1e39-49c4-81c1-27b5a60193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ab54c-3ccc-420f-9dec-d8557292fef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debb01f-d3d0-4d37-b937-29c69ee7f5be}" ma:internalName="TaxCatchAll" ma:showField="CatchAllData" ma:web="b42ab54c-3ccc-420f-9dec-d8557292f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2ab54c-3ccc-420f-9dec-d8557292fef6" xsi:nil="true"/>
    <lcf76f155ced4ddcb4097134ff3c332f xmlns="6f49690c-def7-4262-a2a7-c674cb9a0db9">
      <Terms xmlns="http://schemas.microsoft.com/office/infopath/2007/PartnerControls"/>
    </lcf76f155ced4ddcb4097134ff3c332f>
    <_Flow_SignoffStatus xmlns="6f49690c-def7-4262-a2a7-c674cb9a0db9" xsi:nil="true"/>
  </documentManagement>
</p:properties>
</file>

<file path=customXml/itemProps1.xml><?xml version="1.0" encoding="utf-8"?>
<ds:datastoreItem xmlns:ds="http://schemas.openxmlformats.org/officeDocument/2006/customXml" ds:itemID="{CBAAFE87-9EF4-448B-A715-F1ED7DEB0E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79D302-7B6A-4244-949D-8CC0090C3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9690c-def7-4262-a2a7-c674cb9a0db9"/>
    <ds:schemaRef ds:uri="54d3de96-1e39-49c4-81c1-27b5a60193ca"/>
    <ds:schemaRef ds:uri="b42ab54c-3ccc-420f-9dec-d8557292f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82CF06-2BCB-4C8D-A2B9-27C5D90EE8B3}">
  <ds:schemaRefs>
    <ds:schemaRef ds:uri="http://schemas.microsoft.com/office/2006/metadata/properties"/>
    <ds:schemaRef ds:uri="http://schemas.microsoft.com/office/infopath/2007/PartnerControls"/>
    <ds:schemaRef ds:uri="b42ab54c-3ccc-420f-9dec-d8557292fef6"/>
    <ds:schemaRef ds:uri="6f49690c-def7-4262-a2a7-c674cb9a0db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91</Words>
  <Application>Microsoft Office PowerPoint</Application>
  <PresentationFormat>Widescreen</PresentationFormat>
  <Paragraphs>23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Vocabulary</vt:lpstr>
      <vt:lpstr>Vocabulary</vt:lpstr>
      <vt:lpstr>Vocabulary</vt:lpstr>
      <vt:lpstr>Vocabulary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a.montgomery</dc:creator>
  <cp:lastModifiedBy>c.mcternan</cp:lastModifiedBy>
  <cp:revision>20</cp:revision>
  <dcterms:created xsi:type="dcterms:W3CDTF">2021-02-12T13:54:53Z</dcterms:created>
  <dcterms:modified xsi:type="dcterms:W3CDTF">2023-09-29T13:50:56Z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0x010100B8D9AA80867A9F45A260D426560E93F5</vt:lpwstr>
  </property>
  <property fmtid="{D5CDD505-2E9C-101B-9397-08002B2CF9AE}" pid="3" name="MediaServiceImageTags">
    <vt:lpwstr/>
  </property>
</Properties>
</file>