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8" r:id="rId5"/>
    <p:sldId id="267" r:id="rId6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7234EC-7040-4FDA-8738-E62FB75968FD}" v="6" dt="2023-10-24T06:51:03.727"/>
  </p1510:revLst>
</p1510:revInfo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35"/>
    <p:restoredTop sz="94753"/>
  </p:normalViewPr>
  <p:slideViewPr>
    <p:cSldViewPr snapToGrid="0" snapToObjects="1">
      <p:cViewPr>
        <p:scale>
          <a:sx n="70" d="100"/>
          <a:sy n="70" d="100"/>
        </p:scale>
        <p:origin x="121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xandra Montgomery" userId="a5f23681-46ec-49e8-b833-5cf5d4fd877e" providerId="ADAL" clId="{CB7234EC-7040-4FDA-8738-E62FB75968FD}"/>
    <pc:docChg chg="undo custSel modSld">
      <pc:chgData name="Alexandra Montgomery" userId="a5f23681-46ec-49e8-b833-5cf5d4fd877e" providerId="ADAL" clId="{CB7234EC-7040-4FDA-8738-E62FB75968FD}" dt="2023-10-24T06:51:03.727" v="231" actId="1076"/>
      <pc:docMkLst>
        <pc:docMk/>
      </pc:docMkLst>
      <pc:sldChg chg="addSp delSp modSp mod">
        <pc:chgData name="Alexandra Montgomery" userId="a5f23681-46ec-49e8-b833-5cf5d4fd877e" providerId="ADAL" clId="{CB7234EC-7040-4FDA-8738-E62FB75968FD}" dt="2023-10-24T06:51:03.727" v="231" actId="1076"/>
        <pc:sldMkLst>
          <pc:docMk/>
          <pc:sldMk cId="3997436683" sldId="258"/>
        </pc:sldMkLst>
        <pc:spChg chg="mod">
          <ac:chgData name="Alexandra Montgomery" userId="a5f23681-46ec-49e8-b833-5cf5d4fd877e" providerId="ADAL" clId="{CB7234EC-7040-4FDA-8738-E62FB75968FD}" dt="2023-10-24T06:31:30.899" v="29" actId="27636"/>
          <ac:spMkLst>
            <pc:docMk/>
            <pc:sldMk cId="3997436683" sldId="258"/>
            <ac:spMk id="14" creationId="{00000000-0000-0000-0000-000000000000}"/>
          </ac:spMkLst>
        </pc:spChg>
        <pc:spChg chg="add mod">
          <ac:chgData name="Alexandra Montgomery" userId="a5f23681-46ec-49e8-b833-5cf5d4fd877e" providerId="ADAL" clId="{CB7234EC-7040-4FDA-8738-E62FB75968FD}" dt="2023-10-24T06:49:21.290" v="222" actId="1076"/>
          <ac:spMkLst>
            <pc:docMk/>
            <pc:sldMk cId="3997436683" sldId="258"/>
            <ac:spMk id="20" creationId="{6984C551-A40F-E98E-3D1D-F56A6BEAFE99}"/>
          </ac:spMkLst>
        </pc:spChg>
        <pc:spChg chg="add mod">
          <ac:chgData name="Alexandra Montgomery" userId="a5f23681-46ec-49e8-b833-5cf5d4fd877e" providerId="ADAL" clId="{CB7234EC-7040-4FDA-8738-E62FB75968FD}" dt="2023-10-24T06:50:43.372" v="229" actId="1076"/>
          <ac:spMkLst>
            <pc:docMk/>
            <pc:sldMk cId="3997436683" sldId="258"/>
            <ac:spMk id="22" creationId="{AEC1353A-8BC6-1B87-BC67-D864753E6660}"/>
          </ac:spMkLst>
        </pc:spChg>
        <pc:spChg chg="del mod">
          <ac:chgData name="Alexandra Montgomery" userId="a5f23681-46ec-49e8-b833-5cf5d4fd877e" providerId="ADAL" clId="{CB7234EC-7040-4FDA-8738-E62FB75968FD}" dt="2023-10-24T06:35:51.537" v="114" actId="21"/>
          <ac:spMkLst>
            <pc:docMk/>
            <pc:sldMk cId="3997436683" sldId="258"/>
            <ac:spMk id="41" creationId="{33842364-D29A-F6FD-FFAC-853F36C671C5}"/>
          </ac:spMkLst>
        </pc:spChg>
        <pc:spChg chg="mod">
          <ac:chgData name="Alexandra Montgomery" userId="a5f23681-46ec-49e8-b833-5cf5d4fd877e" providerId="ADAL" clId="{CB7234EC-7040-4FDA-8738-E62FB75968FD}" dt="2023-10-24T06:50:49.598" v="230" actId="1076"/>
          <ac:spMkLst>
            <pc:docMk/>
            <pc:sldMk cId="3997436683" sldId="258"/>
            <ac:spMk id="42" creationId="{6260EC2E-E691-B977-4E55-A51DB452622C}"/>
          </ac:spMkLst>
        </pc:spChg>
        <pc:spChg chg="del mod">
          <ac:chgData name="Alexandra Montgomery" userId="a5f23681-46ec-49e8-b833-5cf5d4fd877e" providerId="ADAL" clId="{CB7234EC-7040-4FDA-8738-E62FB75968FD}" dt="2023-10-24T06:44:30.206" v="131" actId="21"/>
          <ac:spMkLst>
            <pc:docMk/>
            <pc:sldMk cId="3997436683" sldId="258"/>
            <ac:spMk id="43" creationId="{EBBAC311-E1F8-6636-83CC-22155C7C10D3}"/>
          </ac:spMkLst>
        </pc:spChg>
        <pc:picChg chg="del">
          <ac:chgData name="Alexandra Montgomery" userId="a5f23681-46ec-49e8-b833-5cf5d4fd877e" providerId="ADAL" clId="{CB7234EC-7040-4FDA-8738-E62FB75968FD}" dt="2023-10-24T06:28:24.101" v="4" actId="478"/>
          <ac:picMkLst>
            <pc:docMk/>
            <pc:sldMk cId="3997436683" sldId="258"/>
            <ac:picMk id="4" creationId="{D2024816-14A9-8920-9E56-1216937730F1}"/>
          </ac:picMkLst>
        </pc:picChg>
        <pc:picChg chg="add del mod">
          <ac:chgData name="Alexandra Montgomery" userId="a5f23681-46ec-49e8-b833-5cf5d4fd877e" providerId="ADAL" clId="{CB7234EC-7040-4FDA-8738-E62FB75968FD}" dt="2023-10-24T06:28:55.839" v="11" actId="21"/>
          <ac:picMkLst>
            <pc:docMk/>
            <pc:sldMk cId="3997436683" sldId="258"/>
            <ac:picMk id="8" creationId="{AB8A410C-ECEA-FD3B-BC55-6E2AED834629}"/>
          </ac:picMkLst>
        </pc:picChg>
        <pc:picChg chg="add del mod">
          <ac:chgData name="Alexandra Montgomery" userId="a5f23681-46ec-49e8-b833-5cf5d4fd877e" providerId="ADAL" clId="{CB7234EC-7040-4FDA-8738-E62FB75968FD}" dt="2023-10-24T06:32:37.428" v="36" actId="21"/>
          <ac:picMkLst>
            <pc:docMk/>
            <pc:sldMk cId="3997436683" sldId="258"/>
            <ac:picMk id="12" creationId="{0D5CBEB7-6DB9-3005-4961-6E1EF616AB85}"/>
          </ac:picMkLst>
        </pc:picChg>
        <pc:picChg chg="add mod">
          <ac:chgData name="Alexandra Montgomery" userId="a5f23681-46ec-49e8-b833-5cf5d4fd877e" providerId="ADAL" clId="{CB7234EC-7040-4FDA-8738-E62FB75968FD}" dt="2023-10-24T06:47:46.488" v="210" actId="14100"/>
          <ac:picMkLst>
            <pc:docMk/>
            <pc:sldMk cId="3997436683" sldId="258"/>
            <ac:picMk id="16" creationId="{9DC3941C-6CED-0A05-FED1-B9CD2C8F7AA0}"/>
          </ac:picMkLst>
        </pc:picChg>
        <pc:picChg chg="add mod">
          <ac:chgData name="Alexandra Montgomery" userId="a5f23681-46ec-49e8-b833-5cf5d4fd877e" providerId="ADAL" clId="{CB7234EC-7040-4FDA-8738-E62FB75968FD}" dt="2023-10-24T06:50:28.309" v="228" actId="1076"/>
          <ac:picMkLst>
            <pc:docMk/>
            <pc:sldMk cId="3997436683" sldId="258"/>
            <ac:picMk id="19" creationId="{1B2B9C73-21A2-480C-0787-C7FFB2ADD383}"/>
          </ac:picMkLst>
        </pc:picChg>
        <pc:picChg chg="mod">
          <ac:chgData name="Alexandra Montgomery" userId="a5f23681-46ec-49e8-b833-5cf5d4fd877e" providerId="ADAL" clId="{CB7234EC-7040-4FDA-8738-E62FB75968FD}" dt="2023-10-24T06:51:03.727" v="231" actId="1076"/>
          <ac:picMkLst>
            <pc:docMk/>
            <pc:sldMk cId="3997436683" sldId="258"/>
            <ac:picMk id="50" creationId="{75DCE1D8-E80C-4F36-1B2E-C92F7CA68A91}"/>
          </ac:picMkLst>
        </pc:picChg>
      </pc:sldChg>
      <pc:sldChg chg="addSp delSp modSp mod">
        <pc:chgData name="Alexandra Montgomery" userId="a5f23681-46ec-49e8-b833-5cf5d4fd877e" providerId="ADAL" clId="{CB7234EC-7040-4FDA-8738-E62FB75968FD}" dt="2023-10-24T06:30:32.549" v="21" actId="1076"/>
        <pc:sldMkLst>
          <pc:docMk/>
          <pc:sldMk cId="2612752810" sldId="267"/>
        </pc:sldMkLst>
        <pc:spChg chg="add mod">
          <ac:chgData name="Alexandra Montgomery" userId="a5f23681-46ec-49e8-b833-5cf5d4fd877e" providerId="ADAL" clId="{CB7234EC-7040-4FDA-8738-E62FB75968FD}" dt="2023-10-24T06:30:32.549" v="21" actId="1076"/>
          <ac:spMkLst>
            <pc:docMk/>
            <pc:sldMk cId="2612752810" sldId="267"/>
            <ac:spMk id="29" creationId="{A29E86EA-076F-2407-F8C0-6A9E0711F90D}"/>
          </ac:spMkLst>
        </pc:spChg>
        <pc:picChg chg="del">
          <ac:chgData name="Alexandra Montgomery" userId="a5f23681-46ec-49e8-b833-5cf5d4fd877e" providerId="ADAL" clId="{CB7234EC-7040-4FDA-8738-E62FB75968FD}" dt="2023-10-24T06:28:35.020" v="7" actId="21"/>
          <ac:picMkLst>
            <pc:docMk/>
            <pc:sldMk cId="2612752810" sldId="267"/>
            <ac:picMk id="23" creationId="{641E80CC-B8D1-B79B-6E15-45C987FA4FF8}"/>
          </ac:picMkLst>
        </pc:picChg>
        <pc:picChg chg="del">
          <ac:chgData name="Alexandra Montgomery" userId="a5f23681-46ec-49e8-b833-5cf5d4fd877e" providerId="ADAL" clId="{CB7234EC-7040-4FDA-8738-E62FB75968FD}" dt="2023-10-24T06:28:37.566" v="9" actId="21"/>
          <ac:picMkLst>
            <pc:docMk/>
            <pc:sldMk cId="2612752810" sldId="267"/>
            <ac:picMk id="25" creationId="{48240EE8-B3D3-C6D3-CA61-E443CB5C81EA}"/>
          </ac:picMkLst>
        </pc:picChg>
        <pc:picChg chg="del">
          <ac:chgData name="Alexandra Montgomery" userId="a5f23681-46ec-49e8-b833-5cf5d4fd877e" providerId="ADAL" clId="{CB7234EC-7040-4FDA-8738-E62FB75968FD}" dt="2023-10-24T06:28:36.379" v="8" actId="21"/>
          <ac:picMkLst>
            <pc:docMk/>
            <pc:sldMk cId="2612752810" sldId="267"/>
            <ac:picMk id="27" creationId="{05B7B3F4-86F2-4EA6-9D4D-8B4EBFD98987}"/>
          </ac:picMkLst>
        </pc:picChg>
        <pc:picChg chg="add del mod">
          <ac:chgData name="Alexandra Montgomery" userId="a5f23681-46ec-49e8-b833-5cf5d4fd877e" providerId="ADAL" clId="{CB7234EC-7040-4FDA-8738-E62FB75968FD}" dt="2023-10-24T06:30:03.449" v="17" actId="478"/>
          <ac:picMkLst>
            <pc:docMk/>
            <pc:sldMk cId="2612752810" sldId="267"/>
            <ac:picMk id="30" creationId="{B0D1A660-1C41-5A67-B30F-20CB30A1AF7F}"/>
          </ac:picMkLst>
        </pc:picChg>
        <pc:picChg chg="add mod">
          <ac:chgData name="Alexandra Montgomery" userId="a5f23681-46ec-49e8-b833-5cf5d4fd877e" providerId="ADAL" clId="{CB7234EC-7040-4FDA-8738-E62FB75968FD}" dt="2023-10-24T06:30:27.551" v="20" actId="1076"/>
          <ac:picMkLst>
            <pc:docMk/>
            <pc:sldMk cId="2612752810" sldId="267"/>
            <ac:picMk id="32" creationId="{CABAB8E2-77F7-B122-7BE6-8C38DDAC005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2F85-977A-F94F-B145-B967C7A08618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B73A-86B8-4C40-BA0F-5BF6F19D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815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2F85-977A-F94F-B145-B967C7A08618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B73A-86B8-4C40-BA0F-5BF6F19D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30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2F85-977A-F94F-B145-B967C7A08618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B73A-86B8-4C40-BA0F-5BF6F19D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22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2F85-977A-F94F-B145-B967C7A08618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B73A-86B8-4C40-BA0F-5BF6F19D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593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2F85-977A-F94F-B145-B967C7A08618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B73A-86B8-4C40-BA0F-5BF6F19D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663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2F85-977A-F94F-B145-B967C7A08618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B73A-86B8-4C40-BA0F-5BF6F19D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601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2F85-977A-F94F-B145-B967C7A08618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B73A-86B8-4C40-BA0F-5BF6F19D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033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2F85-977A-F94F-B145-B967C7A08618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B73A-86B8-4C40-BA0F-5BF6F19D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537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2F85-977A-F94F-B145-B967C7A08618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B73A-86B8-4C40-BA0F-5BF6F19D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613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2F85-977A-F94F-B145-B967C7A08618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B73A-86B8-4C40-BA0F-5BF6F19D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7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2F85-977A-F94F-B145-B967C7A08618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B73A-86B8-4C40-BA0F-5BF6F19D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262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82F85-977A-F94F-B145-B967C7A08618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4B73A-86B8-4C40-BA0F-5BF6F19D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400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4"/>
          <p:cNvSpPr txBox="1">
            <a:spLocks/>
          </p:cNvSpPr>
          <p:nvPr/>
        </p:nvSpPr>
        <p:spPr>
          <a:xfrm>
            <a:off x="105791" y="-7954"/>
            <a:ext cx="7181274" cy="31744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600" b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Lucida Calligraphy"/>
              </a:rPr>
              <a:t>Year 3/4 Painting and Mixed Media – </a:t>
            </a:r>
            <a:r>
              <a:rPr lang="en-US" sz="1600" b="1" u="sng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Lucida Calligraphy"/>
              </a:rPr>
              <a:t>Colour</a:t>
            </a:r>
            <a:r>
              <a:rPr lang="en-US" sz="1600" b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Lucida Calligraphy"/>
              </a:rPr>
              <a:t> Splash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479667" y="3332823"/>
            <a:ext cx="13328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260EC2E-E691-B977-4E55-A51DB452622C}"/>
              </a:ext>
            </a:extLst>
          </p:cNvPr>
          <p:cNvSpPr txBox="1"/>
          <p:nvPr/>
        </p:nvSpPr>
        <p:spPr>
          <a:xfrm>
            <a:off x="3508209" y="478707"/>
            <a:ext cx="5509181" cy="2123658"/>
          </a:xfrm>
          <a:prstGeom prst="rect">
            <a:avLst/>
          </a:prstGeom>
          <a:noFill/>
          <a:ln w="28575">
            <a:solidFill>
              <a:srgbClr val="FFCCFF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What I already know:</a:t>
            </a:r>
          </a:p>
          <a:p>
            <a:pPr marL="171450" indent="-171450" algn="l">
              <a:buFont typeface="Wingdings" panose="05000000000000000000" pitchFamily="2" charset="2"/>
              <a:buChar char="q"/>
            </a:pPr>
            <a:r>
              <a:rPr lang="en-GB" sz="12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 I can m</a:t>
            </a:r>
            <a:r>
              <a:rPr lang="en-GB" sz="1200" b="0" i="0" u="none" strike="noStrike" baseline="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ix a variety of shades of a secondary colour.</a:t>
            </a:r>
          </a:p>
          <a:p>
            <a:pPr marL="171450" indent="-171450" algn="l">
              <a:buFont typeface="Wingdings" panose="05000000000000000000" pitchFamily="2" charset="2"/>
              <a:buChar char="q"/>
            </a:pPr>
            <a:r>
              <a:rPr lang="en-GB" sz="12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 I can m</a:t>
            </a:r>
            <a:r>
              <a:rPr lang="en-GB" sz="1200" b="0" i="0" u="none" strike="noStrike" baseline="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ake choices about amounts of paint to use when mixing a particular colour.</a:t>
            </a:r>
          </a:p>
          <a:p>
            <a:pPr marL="171450" indent="-171450" algn="l">
              <a:buFont typeface="Wingdings" panose="05000000000000000000" pitchFamily="2" charset="2"/>
              <a:buChar char="q"/>
            </a:pPr>
            <a:r>
              <a:rPr lang="en-GB" sz="12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I can m</a:t>
            </a:r>
            <a:r>
              <a:rPr lang="en-GB" sz="1200" b="0" i="0" u="none" strike="noStrike" baseline="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atch colours seen around me.</a:t>
            </a:r>
          </a:p>
          <a:p>
            <a:pPr marL="171450" indent="-171450" algn="l">
              <a:buFont typeface="Wingdings" panose="05000000000000000000" pitchFamily="2" charset="2"/>
              <a:buChar char="q"/>
            </a:pPr>
            <a:r>
              <a:rPr lang="en-GB" sz="12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I can c</a:t>
            </a:r>
            <a:r>
              <a:rPr lang="en-GB" sz="1200" b="0" i="0" u="none" strike="noStrike" baseline="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reate texture using different painting tools.</a:t>
            </a:r>
          </a:p>
          <a:p>
            <a:pPr marL="171450" indent="-171450" algn="l">
              <a:buFont typeface="Wingdings" panose="05000000000000000000" pitchFamily="2" charset="2"/>
              <a:buChar char="q"/>
            </a:pPr>
            <a:r>
              <a:rPr lang="en-GB" sz="12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I can m</a:t>
            </a:r>
            <a:r>
              <a:rPr lang="en-GB" sz="1200" b="0" i="0" u="none" strike="noStrike" baseline="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ake textured paper to use in a collage.</a:t>
            </a:r>
          </a:p>
          <a:p>
            <a:pPr marL="171450" indent="-171450" algn="l">
              <a:buFont typeface="Wingdings" panose="05000000000000000000" pitchFamily="2" charset="2"/>
              <a:buChar char="q"/>
            </a:pPr>
            <a:r>
              <a:rPr lang="en-GB" sz="12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I can c</a:t>
            </a:r>
            <a:r>
              <a:rPr lang="en-GB" sz="1200" b="0" i="0" u="none" strike="noStrike" baseline="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hoose and shape collage materials </a:t>
            </a:r>
            <a:r>
              <a:rPr lang="en-GB" sz="1200" b="0" i="0" u="none" strike="noStrike" baseline="0" dirty="0" err="1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eg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GB" sz="1200" b="0" i="0" u="none" strike="noStrike" baseline="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cutting, tearing.</a:t>
            </a:r>
          </a:p>
          <a:p>
            <a:pPr marL="171450" indent="-171450" algn="l">
              <a:buFont typeface="Wingdings" panose="05000000000000000000" pitchFamily="2" charset="2"/>
              <a:buChar char="q"/>
            </a:pPr>
            <a:r>
              <a:rPr lang="en-GB" sz="12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I can c</a:t>
            </a:r>
            <a:r>
              <a:rPr lang="en-GB" sz="1200" b="0" i="0" u="none" strike="noStrike" baseline="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ompose a collage, arranging and overlapping pieces for contrast and effect.</a:t>
            </a:r>
          </a:p>
          <a:p>
            <a:pPr marL="171450" indent="-171450" algn="l">
              <a:buFont typeface="Wingdings" panose="05000000000000000000" pitchFamily="2" charset="2"/>
              <a:buChar char="q"/>
            </a:pPr>
            <a:r>
              <a:rPr lang="en-GB" sz="12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I can a</a:t>
            </a:r>
            <a:r>
              <a:rPr lang="en-GB" sz="1200" b="0" i="0" u="none" strike="noStrike" baseline="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dd painted detail to a collage to enhance/improve it.</a:t>
            </a:r>
            <a:endParaRPr lang="en-GB" sz="1200" b="1" dirty="0">
              <a:solidFill>
                <a:schemeClr val="bg1">
                  <a:lumMod val="6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50" name="Picture 2">
            <a:extLst>
              <a:ext uri="{FF2B5EF4-FFF2-40B4-BE49-F238E27FC236}">
                <a16:creationId xmlns:a16="http://schemas.microsoft.com/office/drawing/2014/main" id="{75DCE1D8-E80C-4F36-1B2E-C92F7CA68A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9508" y="51428"/>
            <a:ext cx="594152" cy="734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9DC3941C-6CED-0A05-FED1-B9CD2C8F7A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97367"/>
            <a:ext cx="3411939" cy="3282903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1B2B9C73-21A2-480C-0787-C7FFB2ADD3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564219"/>
            <a:ext cx="3411939" cy="3282903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6984C551-A40F-E98E-3D1D-F56A6BEAFE99}"/>
              </a:ext>
            </a:extLst>
          </p:cNvPr>
          <p:cNvSpPr txBox="1"/>
          <p:nvPr/>
        </p:nvSpPr>
        <p:spPr>
          <a:xfrm>
            <a:off x="3508208" y="5569208"/>
            <a:ext cx="5509181" cy="1200329"/>
          </a:xfrm>
          <a:prstGeom prst="rect">
            <a:avLst/>
          </a:prstGeom>
          <a:noFill/>
          <a:ln w="28575">
            <a:solidFill>
              <a:srgbClr val="FFCCFF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What I will learn next:</a:t>
            </a:r>
          </a:p>
          <a:p>
            <a:pPr marL="171450" indent="-171450" algn="l">
              <a:buFont typeface="Wingdings" panose="05000000000000000000" pitchFamily="2" charset="2"/>
              <a:buChar char="q"/>
            </a:pPr>
            <a:r>
              <a:rPr lang="en-GB" sz="12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I can u</a:t>
            </a:r>
            <a:r>
              <a:rPr lang="en-GB" sz="1200" b="0" i="0" u="none" strike="noStrike" baseline="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se sketchbooks to research and present information.</a:t>
            </a:r>
          </a:p>
          <a:p>
            <a:pPr marL="171450" indent="-171450" algn="l">
              <a:buFont typeface="Wingdings" panose="05000000000000000000" pitchFamily="2" charset="2"/>
              <a:buChar char="q"/>
            </a:pPr>
            <a:r>
              <a:rPr lang="en-GB" sz="12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I can d</a:t>
            </a:r>
            <a:r>
              <a:rPr lang="en-GB" sz="1200" b="0" i="0" u="none" strike="noStrike" baseline="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evelop ideas into a plan for a final piece.</a:t>
            </a:r>
          </a:p>
          <a:p>
            <a:pPr marL="171450" indent="-171450" algn="l">
              <a:buFont typeface="Wingdings" panose="05000000000000000000" pitchFamily="2" charset="2"/>
              <a:buChar char="q"/>
            </a:pPr>
            <a:r>
              <a:rPr lang="en-GB" sz="12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I can m</a:t>
            </a:r>
            <a:r>
              <a:rPr lang="en-GB" sz="1200" b="0" i="0" u="none" strike="noStrike" baseline="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ake a personal response to the artwork of another artist.</a:t>
            </a:r>
          </a:p>
          <a:p>
            <a:pPr marL="171450" indent="-171450" algn="l">
              <a:buFont typeface="Wingdings" panose="05000000000000000000" pitchFamily="2" charset="2"/>
              <a:buChar char="q"/>
            </a:pPr>
            <a:r>
              <a:rPr lang="en-GB" sz="12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I can u</a:t>
            </a:r>
            <a:r>
              <a:rPr lang="en-GB" sz="1200" b="0" i="0" u="none" strike="noStrike" baseline="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se different methods to analyse artwork such as drama, discussion and questioning.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EC1353A-8BC6-1B87-BC67-D864753E6660}"/>
              </a:ext>
            </a:extLst>
          </p:cNvPr>
          <p:cNvSpPr txBox="1"/>
          <p:nvPr/>
        </p:nvSpPr>
        <p:spPr>
          <a:xfrm>
            <a:off x="3492428" y="2722334"/>
            <a:ext cx="5509180" cy="2677656"/>
          </a:xfrm>
          <a:prstGeom prst="rect">
            <a:avLst/>
          </a:prstGeom>
          <a:noFill/>
          <a:ln w="28575">
            <a:solidFill>
              <a:srgbClr val="FFCCFF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>
                <a:latin typeface="Century Gothic" panose="020B0502020202020204" pitchFamily="34" charset="0"/>
              </a:rPr>
              <a:t>What I will learn now:</a:t>
            </a:r>
          </a:p>
          <a:p>
            <a:pPr marL="171450" indent="-171450" algn="l">
              <a:buFont typeface="Wingdings" panose="05000000000000000000" pitchFamily="2" charset="2"/>
              <a:buChar char="q"/>
            </a:pPr>
            <a:r>
              <a:rPr lang="en-GB" sz="1400" dirty="0">
                <a:latin typeface="Century Gothic" panose="020B0502020202020204" pitchFamily="34" charset="0"/>
              </a:rPr>
              <a:t>I can m</a:t>
            </a:r>
            <a:r>
              <a:rPr lang="en-GB" sz="1400" b="0" i="0" u="none" strike="noStrike" baseline="0" dirty="0">
                <a:latin typeface="Century Gothic" panose="020B0502020202020204" pitchFamily="34" charset="0"/>
              </a:rPr>
              <a:t>ix a tint and a shade by adding</a:t>
            </a:r>
          </a:p>
          <a:p>
            <a:pPr algn="l"/>
            <a:r>
              <a:rPr lang="en-GB" sz="1400" b="0" i="0" u="none" strike="noStrike" baseline="0" dirty="0">
                <a:latin typeface="Century Gothic" panose="020B0502020202020204" pitchFamily="34" charset="0"/>
              </a:rPr>
              <a:t>black or white.</a:t>
            </a:r>
          </a:p>
          <a:p>
            <a:pPr marL="171450" indent="-171450" algn="l">
              <a:buFont typeface="Wingdings" panose="05000000000000000000" pitchFamily="2" charset="2"/>
              <a:buChar char="q"/>
            </a:pPr>
            <a:r>
              <a:rPr lang="en-GB" sz="1400" dirty="0">
                <a:latin typeface="Century Gothic" panose="020B0502020202020204" pitchFamily="34" charset="0"/>
              </a:rPr>
              <a:t>I can u</a:t>
            </a:r>
            <a:r>
              <a:rPr lang="en-GB" sz="1400" b="0" i="0" u="none" strike="noStrike" baseline="0" dirty="0">
                <a:latin typeface="Century Gothic" panose="020B0502020202020204" pitchFamily="34" charset="0"/>
              </a:rPr>
              <a:t>se tints and shades of a colour to create a 3D effect when painting.</a:t>
            </a:r>
          </a:p>
          <a:p>
            <a:pPr marL="171450" indent="-171450" algn="l">
              <a:buFont typeface="Wingdings" panose="05000000000000000000" pitchFamily="2" charset="2"/>
              <a:buChar char="q"/>
            </a:pPr>
            <a:r>
              <a:rPr lang="en-GB" sz="1400" dirty="0">
                <a:latin typeface="Century Gothic" panose="020B0502020202020204" pitchFamily="34" charset="0"/>
              </a:rPr>
              <a:t>I can a</a:t>
            </a:r>
            <a:r>
              <a:rPr lang="en-GB" sz="1400" b="0" i="0" u="none" strike="noStrike" baseline="0" dirty="0">
                <a:latin typeface="Century Gothic" panose="020B0502020202020204" pitchFamily="34" charset="0"/>
              </a:rPr>
              <a:t>pply paint using different techniques </a:t>
            </a:r>
            <a:r>
              <a:rPr lang="en-GB" sz="1400" b="0" i="0" u="none" strike="noStrike" baseline="0" dirty="0" err="1">
                <a:latin typeface="Century Gothic" panose="020B0502020202020204" pitchFamily="34" charset="0"/>
              </a:rPr>
              <a:t>eg.</a:t>
            </a:r>
            <a:r>
              <a:rPr lang="en-GB" sz="1400" b="0" i="0" u="none" strike="noStrike" baseline="0" dirty="0">
                <a:latin typeface="Century Gothic" panose="020B0502020202020204" pitchFamily="34" charset="0"/>
              </a:rPr>
              <a:t> stippling, dabbing, washing.</a:t>
            </a:r>
          </a:p>
          <a:p>
            <a:pPr marL="171450" indent="-171450" algn="l">
              <a:buFont typeface="Wingdings" panose="05000000000000000000" pitchFamily="2" charset="2"/>
              <a:buChar char="q"/>
            </a:pPr>
            <a:r>
              <a:rPr lang="en-GB" sz="1400" dirty="0">
                <a:latin typeface="Century Gothic" panose="020B0502020202020204" pitchFamily="34" charset="0"/>
              </a:rPr>
              <a:t>I can c</a:t>
            </a:r>
            <a:r>
              <a:rPr lang="en-GB" sz="1400" b="0" i="0" u="none" strike="noStrike" baseline="0" dirty="0">
                <a:latin typeface="Century Gothic" panose="020B0502020202020204" pitchFamily="34" charset="0"/>
              </a:rPr>
              <a:t>hoose suitable painting tools.</a:t>
            </a:r>
          </a:p>
          <a:p>
            <a:pPr marL="171450" indent="-171450" algn="l">
              <a:buFont typeface="Wingdings" panose="05000000000000000000" pitchFamily="2" charset="2"/>
              <a:buChar char="q"/>
            </a:pPr>
            <a:r>
              <a:rPr lang="en-GB" sz="1400" dirty="0">
                <a:latin typeface="Century Gothic" panose="020B0502020202020204" pitchFamily="34" charset="0"/>
              </a:rPr>
              <a:t>I can a</a:t>
            </a:r>
            <a:r>
              <a:rPr lang="en-GB" sz="1400" b="0" i="0" u="none" strike="noStrike" baseline="0" dirty="0">
                <a:latin typeface="Century Gothic" panose="020B0502020202020204" pitchFamily="34" charset="0"/>
              </a:rPr>
              <a:t>rrange objects to create a still life composition.</a:t>
            </a:r>
          </a:p>
          <a:p>
            <a:pPr marL="171450" indent="-171450" algn="l">
              <a:buFont typeface="Wingdings" panose="05000000000000000000" pitchFamily="2" charset="2"/>
              <a:buChar char="q"/>
            </a:pPr>
            <a:r>
              <a:rPr lang="en-GB" sz="1400" dirty="0">
                <a:latin typeface="Century Gothic" panose="020B0502020202020204" pitchFamily="34" charset="0"/>
              </a:rPr>
              <a:t>I can p</a:t>
            </a:r>
            <a:r>
              <a:rPr lang="en-GB" sz="1400" b="0" i="0" u="none" strike="noStrike" baseline="0" dirty="0">
                <a:latin typeface="Century Gothic" panose="020B0502020202020204" pitchFamily="34" charset="0"/>
              </a:rPr>
              <a:t>lan a painting by drawing first.</a:t>
            </a:r>
          </a:p>
          <a:p>
            <a:pPr marL="171450" indent="-171450" algn="l">
              <a:buFont typeface="Wingdings" panose="05000000000000000000" pitchFamily="2" charset="2"/>
              <a:buChar char="q"/>
            </a:pPr>
            <a:r>
              <a:rPr lang="en-GB" sz="1400" dirty="0">
                <a:latin typeface="Century Gothic" panose="020B0502020202020204" pitchFamily="34" charset="0"/>
              </a:rPr>
              <a:t>I can o</a:t>
            </a:r>
            <a:r>
              <a:rPr lang="en-GB" sz="1400" b="0" i="0" u="none" strike="noStrike" baseline="0" dirty="0">
                <a:latin typeface="Century Gothic" panose="020B0502020202020204" pitchFamily="34" charset="0"/>
              </a:rPr>
              <a:t>rganise painting equipment independently, making choices about tools and materials.</a:t>
            </a:r>
            <a:endParaRPr lang="en-GB" sz="1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436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>
            <a:extLst>
              <a:ext uri="{FF2B5EF4-FFF2-40B4-BE49-F238E27FC236}">
                <a16:creationId xmlns:a16="http://schemas.microsoft.com/office/drawing/2014/main" id="{4EA31A87-A3BD-AFE2-3B90-71A0115E62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4351" y="116313"/>
            <a:ext cx="779203" cy="963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itle 4">
            <a:extLst>
              <a:ext uri="{FF2B5EF4-FFF2-40B4-BE49-F238E27FC236}">
                <a16:creationId xmlns:a16="http://schemas.microsoft.com/office/drawing/2014/main" id="{A29E86EA-076F-2407-F8C0-6A9E0711F9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961" y="812884"/>
            <a:ext cx="1154844" cy="242445"/>
          </a:xfrm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Century Gothic"/>
                <a:cs typeface="Century Gothic"/>
              </a:rPr>
              <a:t>Vocabulary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CABAB8E2-77F7-B122-7BE6-8C38DDAC00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28044"/>
            <a:ext cx="9144000" cy="5613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752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5056dbd-1e25-4534-bb39-3336539d9e3f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0546DBFAC5DD419D4ADCD1C311A734" ma:contentTypeVersion="15" ma:contentTypeDescription="Create a new document." ma:contentTypeScope="" ma:versionID="5bf004d7fd156171c2d9831f7ff3910d">
  <xsd:schema xmlns:xsd="http://www.w3.org/2001/XMLSchema" xmlns:xs="http://www.w3.org/2001/XMLSchema" xmlns:p="http://schemas.microsoft.com/office/2006/metadata/properties" xmlns:ns3="05056dbd-1e25-4534-bb39-3336539d9e3f" xmlns:ns4="0b2e041f-ad65-43ca-8ce8-81d07c3ed0f6" targetNamespace="http://schemas.microsoft.com/office/2006/metadata/properties" ma:root="true" ma:fieldsID="df50383365a19aad41e9de30208af1a5" ns3:_="" ns4:_="">
    <xsd:import namespace="05056dbd-1e25-4534-bb39-3336539d9e3f"/>
    <xsd:import namespace="0b2e041f-ad65-43ca-8ce8-81d07c3ed0f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056dbd-1e25-4534-bb39-3336539d9e3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18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2e041f-ad65-43ca-8ce8-81d07c3ed0f6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1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93F2409-0EB1-4721-94D3-B7571148C81B}">
  <ds:schemaRefs>
    <ds:schemaRef ds:uri="http://schemas.microsoft.com/office/2006/metadata/properties"/>
    <ds:schemaRef ds:uri="http://schemas.microsoft.com/office/infopath/2007/PartnerControls"/>
    <ds:schemaRef ds:uri="http://purl.org/dc/dcmitype/"/>
    <ds:schemaRef ds:uri="http://schemas.microsoft.com/office/2006/documentManagement/types"/>
    <ds:schemaRef ds:uri="05056dbd-1e25-4534-bb39-3336539d9e3f"/>
    <ds:schemaRef ds:uri="http://purl.org/dc/elements/1.1/"/>
    <ds:schemaRef ds:uri="0b2e041f-ad65-43ca-8ce8-81d07c3ed0f6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14A10BFA-8BEC-4DF2-BC6C-CC8FEA3CE54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C70636D-0AB4-4005-916D-5B1D8201CD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5056dbd-1e25-4534-bb39-3336539d9e3f"/>
    <ds:schemaRef ds:uri="0b2e041f-ad65-43ca-8ce8-81d07c3ed0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7075</TotalTime>
  <Words>265</Words>
  <Application>Microsoft Office PowerPoint</Application>
  <PresentationFormat>On-screen Show (4:3)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Wingdings</vt:lpstr>
      <vt:lpstr>Office Theme</vt:lpstr>
      <vt:lpstr>PowerPoint Presentation</vt:lpstr>
      <vt:lpstr>Vocabulary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Formal elements of Art</dc:title>
  <dc:creator>Alex Olsen</dc:creator>
  <cp:lastModifiedBy>Alexandra Montgomery</cp:lastModifiedBy>
  <cp:revision>71</cp:revision>
  <cp:lastPrinted>2023-07-05T14:55:03Z</cp:lastPrinted>
  <dcterms:created xsi:type="dcterms:W3CDTF">2020-12-03T10:43:41Z</dcterms:created>
  <dcterms:modified xsi:type="dcterms:W3CDTF">2023-10-24T06:51:12Z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0x010100010546DBFAC5DD419D4ADCD1C311A734</vt:lpwstr>
  </property>
</Properties>
</file>