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C24DB-EC36-2148-6A32-566DC2DF8C29}" v="37" dt="2023-09-29T13:54:38.723"/>
    <p1510:client id="{A01ED0BC-F099-48B1-A139-D8936F3032A0}" v="8" dt="2023-03-16T15:32:05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A01ED0BC-F099-48B1-A139-D8936F3032A0}"/>
    <pc:docChg chg="modSld">
      <pc:chgData name="Conor McTernan" userId="S::cmcternan@rotherhithe.southwark.sch.uk::3ffe5eb5-749f-40d0-a8ee-94ec0b0229c3" providerId="AD" clId="Web-{A01ED0BC-F099-48B1-A139-D8936F3032A0}" dt="2023-03-16T15:32:05.816" v="5" actId="20577"/>
      <pc:docMkLst>
        <pc:docMk/>
      </pc:docMkLst>
      <pc:sldChg chg="modSp">
        <pc:chgData name="Conor McTernan" userId="S::cmcternan@rotherhithe.southwark.sch.uk::3ffe5eb5-749f-40d0-a8ee-94ec0b0229c3" providerId="AD" clId="Web-{A01ED0BC-F099-48B1-A139-D8936F3032A0}" dt="2023-03-16T15:31:57.066" v="1" actId="20577"/>
        <pc:sldMkLst>
          <pc:docMk/>
          <pc:sldMk cId="340780226" sldId="257"/>
        </pc:sldMkLst>
        <pc:spChg chg="mod">
          <ac:chgData name="Conor McTernan" userId="S::cmcternan@rotherhithe.southwark.sch.uk::3ffe5eb5-749f-40d0-a8ee-94ec0b0229c3" providerId="AD" clId="Web-{A01ED0BC-F099-48B1-A139-D8936F3032A0}" dt="2023-03-16T15:31:57.066" v="1" actId="20577"/>
          <ac:spMkLst>
            <pc:docMk/>
            <pc:sldMk cId="340780226" sldId="257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A01ED0BC-F099-48B1-A139-D8936F3032A0}" dt="2023-03-16T15:32:01.160" v="3" actId="20577"/>
        <pc:sldMkLst>
          <pc:docMk/>
          <pc:sldMk cId="839131833" sldId="258"/>
        </pc:sldMkLst>
        <pc:spChg chg="mod">
          <ac:chgData name="Conor McTernan" userId="S::cmcternan@rotherhithe.southwark.sch.uk::3ffe5eb5-749f-40d0-a8ee-94ec0b0229c3" providerId="AD" clId="Web-{A01ED0BC-F099-48B1-A139-D8936F3032A0}" dt="2023-03-16T15:32:01.160" v="3" actId="20577"/>
          <ac:spMkLst>
            <pc:docMk/>
            <pc:sldMk cId="839131833" sldId="258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A01ED0BC-F099-48B1-A139-D8936F3032A0}" dt="2023-03-16T15:32:05.816" v="5" actId="20577"/>
        <pc:sldMkLst>
          <pc:docMk/>
          <pc:sldMk cId="2312863206" sldId="259"/>
        </pc:sldMkLst>
        <pc:spChg chg="mod">
          <ac:chgData name="Conor McTernan" userId="S::cmcternan@rotherhithe.southwark.sch.uk::3ffe5eb5-749f-40d0-a8ee-94ec0b0229c3" providerId="AD" clId="Web-{A01ED0BC-F099-48B1-A139-D8936F3032A0}" dt="2023-03-16T15:32:05.816" v="5" actId="20577"/>
          <ac:spMkLst>
            <pc:docMk/>
            <pc:sldMk cId="2312863206" sldId="259"/>
            <ac:spMk id="14" creationId="{00000000-0000-0000-0000-000000000000}"/>
          </ac:spMkLst>
        </pc:spChg>
      </pc:sldChg>
    </pc:docChg>
  </pc:docChgLst>
  <pc:docChgLst>
    <pc:chgData name="Conor McTernan" userId="S::cmcternan@rotherhithe.southwark.sch.uk::3ffe5eb5-749f-40d0-a8ee-94ec0b0229c3" providerId="AD" clId="Web-{3F2C24DB-EC36-2148-6A32-566DC2DF8C29}"/>
    <pc:docChg chg="addSld delSld modSld">
      <pc:chgData name="Conor McTernan" userId="S::cmcternan@rotherhithe.southwark.sch.uk::3ffe5eb5-749f-40d0-a8ee-94ec0b0229c3" providerId="AD" clId="Web-{3F2C24DB-EC36-2148-6A32-566DC2DF8C29}" dt="2023-09-29T13:54:38.723" v="33" actId="14100"/>
      <pc:docMkLst>
        <pc:docMk/>
      </pc:docMkLst>
      <pc:sldChg chg="del">
        <pc:chgData name="Conor McTernan" userId="S::cmcternan@rotherhithe.southwark.sch.uk::3ffe5eb5-749f-40d0-a8ee-94ec0b0229c3" providerId="AD" clId="Web-{3F2C24DB-EC36-2148-6A32-566DC2DF8C29}" dt="2023-09-29T13:50:16.028" v="8"/>
        <pc:sldMkLst>
          <pc:docMk/>
          <pc:sldMk cId="340780226" sldId="257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13.919" v="7"/>
        <pc:sldMkLst>
          <pc:docMk/>
          <pc:sldMk cId="839131833" sldId="258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04.450" v="3"/>
        <pc:sldMkLst>
          <pc:docMk/>
          <pc:sldMk cId="2312863206" sldId="259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02.496" v="2"/>
        <pc:sldMkLst>
          <pc:docMk/>
          <pc:sldMk cId="3343244833" sldId="260"/>
        </pc:sldMkLst>
      </pc:sldChg>
      <pc:sldChg chg="modSp add">
        <pc:chgData name="Conor McTernan" userId="S::cmcternan@rotherhithe.southwark.sch.uk::3ffe5eb5-749f-40d0-a8ee-94ec0b0229c3" providerId="AD" clId="Web-{3F2C24DB-EC36-2148-6A32-566DC2DF8C29}" dt="2023-09-29T13:50:09.122" v="6" actId="20577"/>
        <pc:sldMkLst>
          <pc:docMk/>
          <pc:sldMk cId="2619253303" sldId="261"/>
        </pc:sldMkLst>
        <pc:spChg chg="mod">
          <ac:chgData name="Conor McTernan" userId="S::cmcternan@rotherhithe.southwark.sch.uk::3ffe5eb5-749f-40d0-a8ee-94ec0b0229c3" providerId="AD" clId="Web-{3F2C24DB-EC36-2148-6A32-566DC2DF8C29}" dt="2023-09-29T13:50:09.122" v="6" actId="20577"/>
          <ac:spMkLst>
            <pc:docMk/>
            <pc:sldMk cId="2619253303" sldId="261"/>
            <ac:spMk id="14" creationId="{00000000-0000-0000-0000-000000000000}"/>
          </ac:spMkLst>
        </pc:spChg>
      </pc:sldChg>
      <pc:sldChg chg="add">
        <pc:chgData name="Conor McTernan" userId="S::cmcternan@rotherhithe.southwark.sch.uk::3ffe5eb5-749f-40d0-a8ee-94ec0b0229c3" providerId="AD" clId="Web-{3F2C24DB-EC36-2148-6A32-566DC2DF8C29}" dt="2023-09-29T13:50:00.590" v="1"/>
        <pc:sldMkLst>
          <pc:docMk/>
          <pc:sldMk cId="3432098175" sldId="262"/>
        </pc:sldMkLst>
      </pc:sldChg>
      <pc:sldChg chg="addSp delSp modSp add replId">
        <pc:chgData name="Conor McTernan" userId="S::cmcternan@rotherhithe.southwark.sch.uk::3ffe5eb5-749f-40d0-a8ee-94ec0b0229c3" providerId="AD" clId="Web-{3F2C24DB-EC36-2148-6A32-566DC2DF8C29}" dt="2023-09-29T13:54:38.723" v="33" actId="14100"/>
        <pc:sldMkLst>
          <pc:docMk/>
          <pc:sldMk cId="3305119896" sldId="263"/>
        </pc:sldMkLst>
        <pc:spChg chg="mod">
          <ac:chgData name="Conor McTernan" userId="S::cmcternan@rotherhithe.southwark.sch.uk::3ffe5eb5-749f-40d0-a8ee-94ec0b0229c3" providerId="AD" clId="Web-{3F2C24DB-EC36-2148-6A32-566DC2DF8C29}" dt="2023-09-29T13:53:35.659" v="17" actId="20577"/>
          <ac:spMkLst>
            <pc:docMk/>
            <pc:sldMk cId="3305119896" sldId="263"/>
            <ac:spMk id="14" creationId="{00000000-0000-0000-0000-000000000000}"/>
          </ac:spMkLst>
        </pc:spChg>
        <pc:picChg chg="del">
          <ac:chgData name="Conor McTernan" userId="S::cmcternan@rotherhithe.southwark.sch.uk::3ffe5eb5-749f-40d0-a8ee-94ec0b0229c3" providerId="AD" clId="Web-{3F2C24DB-EC36-2148-6A32-566DC2DF8C29}" dt="2023-09-29T13:53:23.455" v="10"/>
          <ac:picMkLst>
            <pc:docMk/>
            <pc:sldMk cId="3305119896" sldId="263"/>
            <ac:picMk id="2" creationId="{D0972150-C5B7-111D-CF17-C2FF35F8530D}"/>
          </ac:picMkLst>
        </pc:picChg>
        <pc:picChg chg="del">
          <ac:chgData name="Conor McTernan" userId="S::cmcternan@rotherhithe.southwark.sch.uk::3ffe5eb5-749f-40d0-a8ee-94ec0b0229c3" providerId="AD" clId="Web-{3F2C24DB-EC36-2148-6A32-566DC2DF8C29}" dt="2023-09-29T13:53:40.175" v="19"/>
          <ac:picMkLst>
            <pc:docMk/>
            <pc:sldMk cId="3305119896" sldId="263"/>
            <ac:picMk id="3" creationId="{9CDD7DA0-A401-A386-AB18-8C9021A2056B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1.692" v="30" actId="1076"/>
          <ac:picMkLst>
            <pc:docMk/>
            <pc:sldMk cId="3305119896" sldId="263"/>
            <ac:picMk id="4" creationId="{B4AE339B-824C-624D-67D6-AF48CE8C45AB}"/>
          </ac:picMkLst>
        </pc:picChg>
        <pc:picChg chg="del">
          <ac:chgData name="Conor McTernan" userId="S::cmcternan@rotherhithe.southwark.sch.uk::3ffe5eb5-749f-40d0-a8ee-94ec0b0229c3" providerId="AD" clId="Web-{3F2C24DB-EC36-2148-6A32-566DC2DF8C29}" dt="2023-09-29T13:53:39.503" v="18"/>
          <ac:picMkLst>
            <pc:docMk/>
            <pc:sldMk cId="3305119896" sldId="263"/>
            <ac:picMk id="6" creationId="{8B5C8907-E17E-6129-1F90-98D6E18C4522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8.723" v="33" actId="14100"/>
          <ac:picMkLst>
            <pc:docMk/>
            <pc:sldMk cId="3305119896" sldId="263"/>
            <ac:picMk id="7" creationId="{25D001A0-0E64-0DDF-F292-00A91C85A459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2.629" v="31" actId="1076"/>
          <ac:picMkLst>
            <pc:docMk/>
            <pc:sldMk cId="3305119896" sldId="263"/>
            <ac:picMk id="9" creationId="{36B84290-8504-02AA-B85D-0086F84292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26277" y="19035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3/4 Electrical Systems - Torches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2" name="Picture 2" descr="Table, timeline&#10;&#10;Description automatically generated">
            <a:extLst>
              <a:ext uri="{FF2B5EF4-FFF2-40B4-BE49-F238E27FC236}">
                <a16:creationId xmlns:a16="http://schemas.microsoft.com/office/drawing/2014/main" id="{D0972150-C5B7-111D-CF17-C2FF35F85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5" y="867977"/>
            <a:ext cx="4625788" cy="3795273"/>
          </a:xfrm>
          <a:prstGeom prst="rect">
            <a:avLst/>
          </a:prstGeom>
        </p:spPr>
      </p:pic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9CDD7DA0-A401-A386-AB18-8C9021A20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18" y="597909"/>
            <a:ext cx="4401670" cy="602973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B5C8907-E17E-6129-1F90-98D6E18C4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94" y="4770454"/>
            <a:ext cx="4078941" cy="20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26277" y="19035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3/4 Structure - 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4" name="Picture 3" descr="A blue and white text on a table&#10;&#10;Description automatically generated">
            <a:extLst>
              <a:ext uri="{FF2B5EF4-FFF2-40B4-BE49-F238E27FC236}">
                <a16:creationId xmlns:a16="http://schemas.microsoft.com/office/drawing/2014/main" id="{B4AE339B-824C-624D-67D6-AF48CE8C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843355"/>
            <a:ext cx="5810250" cy="4714091"/>
          </a:xfrm>
          <a:prstGeom prst="rect">
            <a:avLst/>
          </a:prstGeom>
        </p:spPr>
      </p:pic>
      <p:pic>
        <p:nvPicPr>
          <p:cNvPr id="7" name="Picture 6" descr="A poster of a structure&#10;&#10;Description automatically generated">
            <a:extLst>
              <a:ext uri="{FF2B5EF4-FFF2-40B4-BE49-F238E27FC236}">
                <a16:creationId xmlns:a16="http://schemas.microsoft.com/office/drawing/2014/main" id="{25D001A0-0E64-0DDF-F292-00A91C85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958" y="552450"/>
            <a:ext cx="2906359" cy="6048375"/>
          </a:xfrm>
          <a:prstGeom prst="rect">
            <a:avLst/>
          </a:prstGeom>
        </p:spPr>
      </p:pic>
      <p:pic>
        <p:nvPicPr>
          <p:cNvPr id="9" name="Picture 8" descr="A blue and orange squares&#10;&#10;Description automatically generated">
            <a:extLst>
              <a:ext uri="{FF2B5EF4-FFF2-40B4-BE49-F238E27FC236}">
                <a16:creationId xmlns:a16="http://schemas.microsoft.com/office/drawing/2014/main" id="{36B84290-8504-02AA-B85D-0086F8429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655689"/>
            <a:ext cx="6343650" cy="9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97056" y="7935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3/4 Food – Eating Seasonally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1" y="857905"/>
            <a:ext cx="5394658" cy="462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528" y="352425"/>
            <a:ext cx="3648075" cy="650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41" y="5604328"/>
            <a:ext cx="5628527" cy="11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ADFCDF97-AD96-45E7-91B9-EB187F182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4DD26-DCAC-4CAF-AA25-575D7F927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290C0-EF62-4ABE-AD55-A761B3E11D8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c.mcternan</cp:lastModifiedBy>
  <cp:revision>29</cp:revision>
  <dcterms:created xsi:type="dcterms:W3CDTF">2021-02-12T13:54:53Z</dcterms:created>
  <dcterms:modified xsi:type="dcterms:W3CDTF">2023-09-29T13:54:48Z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