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67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4A65B2-2DCC-45FE-BEFF-B7E14F99AD0A}" v="16" dt="2023-10-23T22:19:59.121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35"/>
    <p:restoredTop sz="94753"/>
  </p:normalViewPr>
  <p:slideViewPr>
    <p:cSldViewPr snapToGrid="0" snapToObjects="1">
      <p:cViewPr>
        <p:scale>
          <a:sx n="60" d="100"/>
          <a:sy n="60" d="100"/>
        </p:scale>
        <p:origin x="151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ntgomery" userId="a5f23681-46ec-49e8-b833-5cf5d4fd877e" providerId="ADAL" clId="{2B4A65B2-2DCC-45FE-BEFF-B7E14F99AD0A}"/>
    <pc:docChg chg="undo custSel modSld">
      <pc:chgData name="Alexandra Montgomery" userId="a5f23681-46ec-49e8-b833-5cf5d4fd877e" providerId="ADAL" clId="{2B4A65B2-2DCC-45FE-BEFF-B7E14F99AD0A}" dt="2023-10-24T06:43:04.287" v="959" actId="14100"/>
      <pc:docMkLst>
        <pc:docMk/>
      </pc:docMkLst>
      <pc:sldChg chg="addSp delSp modSp mod">
        <pc:chgData name="Alexandra Montgomery" userId="a5f23681-46ec-49e8-b833-5cf5d4fd877e" providerId="ADAL" clId="{2B4A65B2-2DCC-45FE-BEFF-B7E14F99AD0A}" dt="2023-10-24T06:43:04.287" v="959" actId="14100"/>
        <pc:sldMkLst>
          <pc:docMk/>
          <pc:sldMk cId="3997436683" sldId="258"/>
        </pc:sldMkLst>
        <pc:spChg chg="mod">
          <ac:chgData name="Alexandra Montgomery" userId="a5f23681-46ec-49e8-b833-5cf5d4fd877e" providerId="ADAL" clId="{2B4A65B2-2DCC-45FE-BEFF-B7E14F99AD0A}" dt="2023-10-23T22:15:03.374" v="687" actId="27636"/>
          <ac:spMkLst>
            <pc:docMk/>
            <pc:sldMk cId="3997436683" sldId="258"/>
            <ac:spMk id="14" creationId="{00000000-0000-0000-0000-000000000000}"/>
          </ac:spMkLst>
        </pc:spChg>
        <pc:spChg chg="mod">
          <ac:chgData name="Alexandra Montgomery" userId="a5f23681-46ec-49e8-b833-5cf5d4fd877e" providerId="ADAL" clId="{2B4A65B2-2DCC-45FE-BEFF-B7E14F99AD0A}" dt="2023-10-24T06:42:53.603" v="958" actId="1076"/>
          <ac:spMkLst>
            <pc:docMk/>
            <pc:sldMk cId="3997436683" sldId="258"/>
            <ac:spMk id="41" creationId="{33842364-D29A-F6FD-FFAC-853F36C671C5}"/>
          </ac:spMkLst>
        </pc:spChg>
        <pc:spChg chg="add del mod">
          <ac:chgData name="Alexandra Montgomery" userId="a5f23681-46ec-49e8-b833-5cf5d4fd877e" providerId="ADAL" clId="{2B4A65B2-2DCC-45FE-BEFF-B7E14F99AD0A}" dt="2023-10-24T06:42:36.562" v="956" actId="1076"/>
          <ac:spMkLst>
            <pc:docMk/>
            <pc:sldMk cId="3997436683" sldId="258"/>
            <ac:spMk id="42" creationId="{6260EC2E-E691-B977-4E55-A51DB452622C}"/>
          </ac:spMkLst>
        </pc:spChg>
        <pc:spChg chg="mod">
          <ac:chgData name="Alexandra Montgomery" userId="a5f23681-46ec-49e8-b833-5cf5d4fd877e" providerId="ADAL" clId="{2B4A65B2-2DCC-45FE-BEFF-B7E14F99AD0A}" dt="2023-10-24T06:42:21.895" v="955" actId="1076"/>
          <ac:spMkLst>
            <pc:docMk/>
            <pc:sldMk cId="3997436683" sldId="258"/>
            <ac:spMk id="43" creationId="{EBBAC311-E1F8-6636-83CC-22155C7C10D3}"/>
          </ac:spMkLst>
        </pc:spChg>
        <pc:picChg chg="add del mod">
          <ac:chgData name="Alexandra Montgomery" userId="a5f23681-46ec-49e8-b833-5cf5d4fd877e" providerId="ADAL" clId="{2B4A65B2-2DCC-45FE-BEFF-B7E14F99AD0A}" dt="2023-10-23T22:04:00.520" v="412" actId="21"/>
          <ac:picMkLst>
            <pc:docMk/>
            <pc:sldMk cId="3997436683" sldId="258"/>
            <ac:picMk id="2" creationId="{80B62B0A-BE61-CD21-1BF3-36F4C9EE3A9F}"/>
          </ac:picMkLst>
        </pc:picChg>
        <pc:picChg chg="del mod">
          <ac:chgData name="Alexandra Montgomery" userId="a5f23681-46ec-49e8-b833-5cf5d4fd877e" providerId="ADAL" clId="{2B4A65B2-2DCC-45FE-BEFF-B7E14F99AD0A}" dt="2023-10-23T21:10:41.140" v="3" actId="21"/>
          <ac:picMkLst>
            <pc:docMk/>
            <pc:sldMk cId="3997436683" sldId="258"/>
            <ac:picMk id="3" creationId="{2A09253C-225B-C98C-A656-35019C01088A}"/>
          </ac:picMkLst>
        </pc:picChg>
        <pc:picChg chg="add mod">
          <ac:chgData name="Alexandra Montgomery" userId="a5f23681-46ec-49e8-b833-5cf5d4fd877e" providerId="ADAL" clId="{2B4A65B2-2DCC-45FE-BEFF-B7E14F99AD0A}" dt="2023-10-24T06:43:04.287" v="959" actId="14100"/>
          <ac:picMkLst>
            <pc:docMk/>
            <pc:sldMk cId="3997436683" sldId="258"/>
            <ac:picMk id="4" creationId="{D2024816-14A9-8920-9E56-1216937730F1}"/>
          </ac:picMkLst>
        </pc:picChg>
        <pc:picChg chg="del">
          <ac:chgData name="Alexandra Montgomery" userId="a5f23681-46ec-49e8-b833-5cf5d4fd877e" providerId="ADAL" clId="{2B4A65B2-2DCC-45FE-BEFF-B7E14F99AD0A}" dt="2023-10-23T21:10:46.638" v="7" actId="21"/>
          <ac:picMkLst>
            <pc:docMk/>
            <pc:sldMk cId="3997436683" sldId="258"/>
            <ac:picMk id="5" creationId="{41B18D38-2558-47B5-ED84-34577E16C431}"/>
          </ac:picMkLst>
        </pc:picChg>
        <pc:picChg chg="del">
          <ac:chgData name="Alexandra Montgomery" userId="a5f23681-46ec-49e8-b833-5cf5d4fd877e" providerId="ADAL" clId="{2B4A65B2-2DCC-45FE-BEFF-B7E14F99AD0A}" dt="2023-10-23T21:10:42.421" v="4" actId="21"/>
          <ac:picMkLst>
            <pc:docMk/>
            <pc:sldMk cId="3997436683" sldId="258"/>
            <ac:picMk id="7" creationId="{F09ACE03-DB34-0906-88F6-7257C96D5C19}"/>
          </ac:picMkLst>
        </pc:picChg>
        <pc:picChg chg="del">
          <ac:chgData name="Alexandra Montgomery" userId="a5f23681-46ec-49e8-b833-5cf5d4fd877e" providerId="ADAL" clId="{2B4A65B2-2DCC-45FE-BEFF-B7E14F99AD0A}" dt="2023-10-23T21:10:45.358" v="6" actId="21"/>
          <ac:picMkLst>
            <pc:docMk/>
            <pc:sldMk cId="3997436683" sldId="258"/>
            <ac:picMk id="9" creationId="{2CB8FA2A-848F-463D-6963-B7A22AF92568}"/>
          </ac:picMkLst>
        </pc:picChg>
        <pc:picChg chg="del">
          <ac:chgData name="Alexandra Montgomery" userId="a5f23681-46ec-49e8-b833-5cf5d4fd877e" providerId="ADAL" clId="{2B4A65B2-2DCC-45FE-BEFF-B7E14F99AD0A}" dt="2023-10-23T21:10:44.046" v="5" actId="21"/>
          <ac:picMkLst>
            <pc:docMk/>
            <pc:sldMk cId="3997436683" sldId="258"/>
            <ac:picMk id="45" creationId="{0D712289-C253-F99A-ABDC-A85583762E8A}"/>
          </ac:picMkLst>
        </pc:picChg>
        <pc:picChg chg="del">
          <ac:chgData name="Alexandra Montgomery" userId="a5f23681-46ec-49e8-b833-5cf5d4fd877e" providerId="ADAL" clId="{2B4A65B2-2DCC-45FE-BEFF-B7E14F99AD0A}" dt="2023-10-23T21:10:47.841" v="8" actId="21"/>
          <ac:picMkLst>
            <pc:docMk/>
            <pc:sldMk cId="3997436683" sldId="258"/>
            <ac:picMk id="46" creationId="{48E9E881-5CEF-F23E-00FA-04DFEC8E8838}"/>
          </ac:picMkLst>
        </pc:picChg>
        <pc:picChg chg="mod">
          <ac:chgData name="Alexandra Montgomery" userId="a5f23681-46ec-49e8-b833-5cf5d4fd877e" providerId="ADAL" clId="{2B4A65B2-2DCC-45FE-BEFF-B7E14F99AD0A}" dt="2023-10-23T22:19:59.121" v="848" actId="14100"/>
          <ac:picMkLst>
            <pc:docMk/>
            <pc:sldMk cId="3997436683" sldId="258"/>
            <ac:picMk id="50" creationId="{75DCE1D8-E80C-4F36-1B2E-C92F7CA68A91}"/>
          </ac:picMkLst>
        </pc:picChg>
        <pc:cxnChg chg="del">
          <ac:chgData name="Alexandra Montgomery" userId="a5f23681-46ec-49e8-b833-5cf5d4fd877e" providerId="ADAL" clId="{2B4A65B2-2DCC-45FE-BEFF-B7E14F99AD0A}" dt="2023-10-23T22:00:57.828" v="388" actId="21"/>
          <ac:cxnSpMkLst>
            <pc:docMk/>
            <pc:sldMk cId="3997436683" sldId="258"/>
            <ac:cxnSpMk id="11" creationId="{44A01958-D4BC-21B6-60D8-B38BA0905F7B}"/>
          </ac:cxnSpMkLst>
        </pc:cxnChg>
        <pc:cxnChg chg="del mod">
          <ac:chgData name="Alexandra Montgomery" userId="a5f23681-46ec-49e8-b833-5cf5d4fd877e" providerId="ADAL" clId="{2B4A65B2-2DCC-45FE-BEFF-B7E14F99AD0A}" dt="2023-10-23T22:00:59.751" v="389" actId="21"/>
          <ac:cxnSpMkLst>
            <pc:docMk/>
            <pc:sldMk cId="3997436683" sldId="258"/>
            <ac:cxnSpMk id="15" creationId="{A19ED265-721A-2F2C-3677-4F74E1F17BB5}"/>
          </ac:cxnSpMkLst>
        </pc:cxnChg>
        <pc:cxnChg chg="del">
          <ac:chgData name="Alexandra Montgomery" userId="a5f23681-46ec-49e8-b833-5cf5d4fd877e" providerId="ADAL" clId="{2B4A65B2-2DCC-45FE-BEFF-B7E14F99AD0A}" dt="2023-10-23T22:01:01.610" v="390" actId="21"/>
          <ac:cxnSpMkLst>
            <pc:docMk/>
            <pc:sldMk cId="3997436683" sldId="258"/>
            <ac:cxnSpMk id="18" creationId="{C6494537-93D9-8FB4-9E9F-99102BC15411}"/>
          </ac:cxnSpMkLst>
        </pc:cxnChg>
        <pc:cxnChg chg="del">
          <ac:chgData name="Alexandra Montgomery" userId="a5f23681-46ec-49e8-b833-5cf5d4fd877e" providerId="ADAL" clId="{2B4A65B2-2DCC-45FE-BEFF-B7E14F99AD0A}" dt="2023-10-23T22:01:03.547" v="391" actId="21"/>
          <ac:cxnSpMkLst>
            <pc:docMk/>
            <pc:sldMk cId="3997436683" sldId="258"/>
            <ac:cxnSpMk id="21" creationId="{5026574D-C669-2050-CDC6-5E9DD270085A}"/>
          </ac:cxnSpMkLst>
        </pc:cxnChg>
        <pc:cxnChg chg="del">
          <ac:chgData name="Alexandra Montgomery" userId="a5f23681-46ec-49e8-b833-5cf5d4fd877e" providerId="ADAL" clId="{2B4A65B2-2DCC-45FE-BEFF-B7E14F99AD0A}" dt="2023-10-23T22:01:05.312" v="392" actId="21"/>
          <ac:cxnSpMkLst>
            <pc:docMk/>
            <pc:sldMk cId="3997436683" sldId="258"/>
            <ac:cxnSpMk id="25" creationId="{AFE8D97C-3E92-74BE-0D24-9F2CA5BBC0BF}"/>
          </ac:cxnSpMkLst>
        </pc:cxnChg>
      </pc:sldChg>
      <pc:sldChg chg="addSp delSp modSp mod">
        <pc:chgData name="Alexandra Montgomery" userId="a5f23681-46ec-49e8-b833-5cf5d4fd877e" providerId="ADAL" clId="{2B4A65B2-2DCC-45FE-BEFF-B7E14F99AD0A}" dt="2023-10-23T22:06:22.865" v="443" actId="1076"/>
        <pc:sldMkLst>
          <pc:docMk/>
          <pc:sldMk cId="2612752810" sldId="267"/>
        </pc:sldMkLst>
        <pc:spChg chg="add del mod">
          <ac:chgData name="Alexandra Montgomery" userId="a5f23681-46ec-49e8-b833-5cf5d4fd877e" providerId="ADAL" clId="{2B4A65B2-2DCC-45FE-BEFF-B7E14F99AD0A}" dt="2023-10-23T21:24:04.464" v="207" actId="478"/>
          <ac:spMkLst>
            <pc:docMk/>
            <pc:sldMk cId="2612752810" sldId="267"/>
            <ac:spMk id="4" creationId="{055CC197-64F4-2894-D152-CAA1FF72119E}"/>
          </ac:spMkLst>
        </pc:spChg>
        <pc:spChg chg="add del">
          <ac:chgData name="Alexandra Montgomery" userId="a5f23681-46ec-49e8-b833-5cf5d4fd877e" providerId="ADAL" clId="{2B4A65B2-2DCC-45FE-BEFF-B7E14F99AD0A}" dt="2023-10-23T21:21:51.470" v="21" actId="22"/>
          <ac:spMkLst>
            <pc:docMk/>
            <pc:sldMk cId="2612752810" sldId="267"/>
            <ac:spMk id="6" creationId="{571FB19C-EDE0-12C2-0750-35CF58E84FF3}"/>
          </ac:spMkLst>
        </pc:spChg>
        <pc:spChg chg="add del mod">
          <ac:chgData name="Alexandra Montgomery" userId="a5f23681-46ec-49e8-b833-5cf5d4fd877e" providerId="ADAL" clId="{2B4A65B2-2DCC-45FE-BEFF-B7E14F99AD0A}" dt="2023-10-23T22:01:29.351" v="397" actId="478"/>
          <ac:spMkLst>
            <pc:docMk/>
            <pc:sldMk cId="2612752810" sldId="267"/>
            <ac:spMk id="13" creationId="{09E4B3E3-A700-A052-3EF9-C25AC0D206E3}"/>
          </ac:spMkLst>
        </pc:spChg>
        <pc:spChg chg="del">
          <ac:chgData name="Alexandra Montgomery" userId="a5f23681-46ec-49e8-b833-5cf5d4fd877e" providerId="ADAL" clId="{2B4A65B2-2DCC-45FE-BEFF-B7E14F99AD0A}" dt="2023-10-23T22:01:26.086" v="396" actId="478"/>
          <ac:spMkLst>
            <pc:docMk/>
            <pc:sldMk cId="2612752810" sldId="267"/>
            <ac:spMk id="18" creationId="{8A157A2B-3770-5463-C30B-F7F098078DE6}"/>
          </ac:spMkLst>
        </pc:spChg>
        <pc:spChg chg="del">
          <ac:chgData name="Alexandra Montgomery" userId="a5f23681-46ec-49e8-b833-5cf5d4fd877e" providerId="ADAL" clId="{2B4A65B2-2DCC-45FE-BEFF-B7E14F99AD0A}" dt="2023-10-23T21:59:30.734" v="380" actId="21"/>
          <ac:spMkLst>
            <pc:docMk/>
            <pc:sldMk cId="2612752810" sldId="267"/>
            <ac:spMk id="28" creationId="{00000000-0000-0000-0000-000000000000}"/>
          </ac:spMkLst>
        </pc:spChg>
        <pc:graphicFrameChg chg="add del mod modGraphic">
          <ac:chgData name="Alexandra Montgomery" userId="a5f23681-46ec-49e8-b833-5cf5d4fd877e" providerId="ADAL" clId="{2B4A65B2-2DCC-45FE-BEFF-B7E14F99AD0A}" dt="2023-10-23T22:00:50.581" v="387" actId="21"/>
          <ac:graphicFrameMkLst>
            <pc:docMk/>
            <pc:sldMk cId="2612752810" sldId="267"/>
            <ac:graphicFrameMk id="2" creationId="{4A5D3D8A-84F7-AE11-9E99-E6A83FE990D4}"/>
          </ac:graphicFrameMkLst>
        </pc:graphicFrameChg>
        <pc:graphicFrameChg chg="add del mod modGraphic">
          <ac:chgData name="Alexandra Montgomery" userId="a5f23681-46ec-49e8-b833-5cf5d4fd877e" providerId="ADAL" clId="{2B4A65B2-2DCC-45FE-BEFF-B7E14F99AD0A}" dt="2023-10-23T22:00:45.410" v="386" actId="21"/>
          <ac:graphicFrameMkLst>
            <pc:docMk/>
            <pc:sldMk cId="2612752810" sldId="267"/>
            <ac:graphicFrameMk id="7" creationId="{6C555424-5DD7-08B5-91DF-1C87657C600E}"/>
          </ac:graphicFrameMkLst>
        </pc:graphicFrameChg>
        <pc:graphicFrameChg chg="del">
          <ac:chgData name="Alexandra Montgomery" userId="a5f23681-46ec-49e8-b833-5cf5d4fd877e" providerId="ADAL" clId="{2B4A65B2-2DCC-45FE-BEFF-B7E14F99AD0A}" dt="2023-10-23T21:10:53.667" v="9" actId="21"/>
          <ac:graphicFrameMkLst>
            <pc:docMk/>
            <pc:sldMk cId="2612752810" sldId="267"/>
            <ac:graphicFrameMk id="17" creationId="{28F85B04-2EB7-A7B6-58F9-6C3BDB304AF5}"/>
          </ac:graphicFrameMkLst>
        </pc:graphicFrameChg>
        <pc:picChg chg="add del mod">
          <ac:chgData name="Alexandra Montgomery" userId="a5f23681-46ec-49e8-b833-5cf5d4fd877e" providerId="ADAL" clId="{2B4A65B2-2DCC-45FE-BEFF-B7E14F99AD0A}" dt="2023-10-23T22:01:36.270" v="400" actId="21"/>
          <ac:picMkLst>
            <pc:docMk/>
            <pc:sldMk cId="2612752810" sldId="267"/>
            <ac:picMk id="9" creationId="{71C80622-A446-D776-0A99-AA7BE1E0CAFA}"/>
          </ac:picMkLst>
        </pc:picChg>
        <pc:picChg chg="add del mod">
          <ac:chgData name="Alexandra Montgomery" userId="a5f23681-46ec-49e8-b833-5cf5d4fd877e" providerId="ADAL" clId="{2B4A65B2-2DCC-45FE-BEFF-B7E14F99AD0A}" dt="2023-10-23T22:03:21.690" v="409" actId="21"/>
          <ac:picMkLst>
            <pc:docMk/>
            <pc:sldMk cId="2612752810" sldId="267"/>
            <ac:picMk id="11" creationId="{F2B2F319-E9CE-56DD-1BFE-79D4E48486AC}"/>
          </ac:picMkLst>
        </pc:picChg>
        <pc:picChg chg="add del mod">
          <ac:chgData name="Alexandra Montgomery" userId="a5f23681-46ec-49e8-b833-5cf5d4fd877e" providerId="ADAL" clId="{2B4A65B2-2DCC-45FE-BEFF-B7E14F99AD0A}" dt="2023-10-23T22:04:05.644" v="414" actId="21"/>
          <ac:picMkLst>
            <pc:docMk/>
            <pc:sldMk cId="2612752810" sldId="267"/>
            <ac:picMk id="15" creationId="{2ACA13F2-53D8-4B56-DF04-5B0943F0DBF4}"/>
          </ac:picMkLst>
        </pc:picChg>
        <pc:picChg chg="del">
          <ac:chgData name="Alexandra Montgomery" userId="a5f23681-46ec-49e8-b833-5cf5d4fd877e" providerId="ADAL" clId="{2B4A65B2-2DCC-45FE-BEFF-B7E14F99AD0A}" dt="2023-10-23T21:10:55.011" v="10" actId="21"/>
          <ac:picMkLst>
            <pc:docMk/>
            <pc:sldMk cId="2612752810" sldId="267"/>
            <ac:picMk id="16" creationId="{84C7CA7A-1DF8-0371-7299-33C3BA1E9308}"/>
          </ac:picMkLst>
        </pc:picChg>
        <pc:picChg chg="del">
          <ac:chgData name="Alexandra Montgomery" userId="a5f23681-46ec-49e8-b833-5cf5d4fd877e" providerId="ADAL" clId="{2B4A65B2-2DCC-45FE-BEFF-B7E14F99AD0A}" dt="2023-10-23T21:10:56.276" v="11" actId="21"/>
          <ac:picMkLst>
            <pc:docMk/>
            <pc:sldMk cId="2612752810" sldId="267"/>
            <ac:picMk id="20" creationId="{D091DE51-7E9C-6EF7-CE7A-AA0AACED9E1D}"/>
          </ac:picMkLst>
        </pc:picChg>
        <pc:picChg chg="mod">
          <ac:chgData name="Alexandra Montgomery" userId="a5f23681-46ec-49e8-b833-5cf5d4fd877e" providerId="ADAL" clId="{2B4A65B2-2DCC-45FE-BEFF-B7E14F99AD0A}" dt="2023-10-23T22:06:22.865" v="443" actId="1076"/>
          <ac:picMkLst>
            <pc:docMk/>
            <pc:sldMk cId="2612752810" sldId="267"/>
            <ac:picMk id="21" creationId="{4EA31A87-A3BD-AFE2-3B90-71A0115E629C}"/>
          </ac:picMkLst>
        </pc:picChg>
        <pc:picChg chg="add del mod">
          <ac:chgData name="Alexandra Montgomery" userId="a5f23681-46ec-49e8-b833-5cf5d4fd877e" providerId="ADAL" clId="{2B4A65B2-2DCC-45FE-BEFF-B7E14F99AD0A}" dt="2023-10-23T22:05:08.653" v="425" actId="21"/>
          <ac:picMkLst>
            <pc:docMk/>
            <pc:sldMk cId="2612752810" sldId="267"/>
            <ac:picMk id="22" creationId="{6AB38411-5B75-C7A8-ED74-5652A838B1E3}"/>
          </ac:picMkLst>
        </pc:picChg>
        <pc:picChg chg="add mod">
          <ac:chgData name="Alexandra Montgomery" userId="a5f23681-46ec-49e8-b833-5cf5d4fd877e" providerId="ADAL" clId="{2B4A65B2-2DCC-45FE-BEFF-B7E14F99AD0A}" dt="2023-10-23T22:06:14.098" v="440" actId="1076"/>
          <ac:picMkLst>
            <pc:docMk/>
            <pc:sldMk cId="2612752810" sldId="267"/>
            <ac:picMk id="23" creationId="{641E80CC-B8D1-B79B-6E15-45C987FA4FF8}"/>
          </ac:picMkLst>
        </pc:picChg>
        <pc:picChg chg="add mod">
          <ac:chgData name="Alexandra Montgomery" userId="a5f23681-46ec-49e8-b833-5cf5d4fd877e" providerId="ADAL" clId="{2B4A65B2-2DCC-45FE-BEFF-B7E14F99AD0A}" dt="2023-10-23T22:06:10.271" v="439" actId="14100"/>
          <ac:picMkLst>
            <pc:docMk/>
            <pc:sldMk cId="2612752810" sldId="267"/>
            <ac:picMk id="25" creationId="{48240EE8-B3D3-C6D3-CA61-E443CB5C81EA}"/>
          </ac:picMkLst>
        </pc:picChg>
        <pc:picChg chg="add mod">
          <ac:chgData name="Alexandra Montgomery" userId="a5f23681-46ec-49e8-b833-5cf5d4fd877e" providerId="ADAL" clId="{2B4A65B2-2DCC-45FE-BEFF-B7E14F99AD0A}" dt="2023-10-23T22:06:03.164" v="437" actId="14100"/>
          <ac:picMkLst>
            <pc:docMk/>
            <pc:sldMk cId="2612752810" sldId="267"/>
            <ac:picMk id="27" creationId="{05B7B3F4-86F2-4EA6-9D4D-8B4EBFD9898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22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9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66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61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6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2F85-977A-F94F-B145-B967C7A08618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4B73A-86B8-4C40-BA0F-5BF6F19D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0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4"/>
          <p:cNvSpPr txBox="1">
            <a:spLocks/>
          </p:cNvSpPr>
          <p:nvPr/>
        </p:nvSpPr>
        <p:spPr>
          <a:xfrm>
            <a:off x="105791" y="-7954"/>
            <a:ext cx="4269261" cy="5124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2 Painting and Mixed Media – </a:t>
            </a:r>
            <a:r>
              <a:rPr lang="en-US" sz="1600" b="1" u="sng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Colour</a:t>
            </a:r>
            <a:r>
              <a:rPr lang="en-US" sz="1600" b="1" u="sng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 Splash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479667" y="3332823"/>
            <a:ext cx="1332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3842364-D29A-F6FD-FFAC-853F36C671C5}"/>
              </a:ext>
            </a:extLst>
          </p:cNvPr>
          <p:cNvSpPr txBox="1"/>
          <p:nvPr/>
        </p:nvSpPr>
        <p:spPr>
          <a:xfrm>
            <a:off x="4555290" y="166288"/>
            <a:ext cx="4482919" cy="1954381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ombine primary coloured materials to make secondary colours.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ix secondary colours in paint.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I can c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hoose suitable sized paint brushes.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I can c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lean a paintbrush to change colours.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p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rint with objects, applying a suitable layer of paint to the printing surface.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o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verlap paint to mix new colours.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u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se blowing to create a paint effect.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ake a paint colour darker or lighter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260EC2E-E691-B977-4E55-A51DB452622C}"/>
              </a:ext>
            </a:extLst>
          </p:cNvPr>
          <p:cNvSpPr txBox="1"/>
          <p:nvPr/>
        </p:nvSpPr>
        <p:spPr>
          <a:xfrm>
            <a:off x="4572000" y="2298027"/>
            <a:ext cx="4491241" cy="2677656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entury Gothic" panose="020B0502020202020204" pitchFamily="34" charset="0"/>
              </a:rPr>
              <a:t>What I will learn now: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 I can m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ix a variety of shades of a secondary colour.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 I can m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ake choices about amounts of paint to use when mixing a particular colour.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atch colours seen around me.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reate texture using different painting tools.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m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ake textured paper to use in a collage.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hoose and shape collage materials </a:t>
            </a:r>
            <a:r>
              <a:rPr lang="en-GB" sz="1200" b="0" i="0" u="none" strike="noStrike" baseline="0" dirty="0" err="1">
                <a:latin typeface="Century Gothic" panose="020B0502020202020204" pitchFamily="34" charset="0"/>
              </a:rPr>
              <a:t>eg</a:t>
            </a:r>
            <a:r>
              <a:rPr lang="en-GB" sz="1200" dirty="0">
                <a:latin typeface="Century Gothic" panose="020B0502020202020204" pitchFamily="34" charset="0"/>
              </a:rPr>
              <a:t> 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cutting, tearing.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c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ompose a collage, arranging and overlapping pieces for contrast and effect.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200" dirty="0">
                <a:latin typeface="Century Gothic" panose="020B0502020202020204" pitchFamily="34" charset="0"/>
              </a:rPr>
              <a:t>I can a</a:t>
            </a:r>
            <a:r>
              <a:rPr lang="en-GB" sz="1200" b="0" i="0" u="none" strike="noStrike" baseline="0" dirty="0">
                <a:latin typeface="Century Gothic" panose="020B0502020202020204" pitchFamily="34" charset="0"/>
              </a:rPr>
              <a:t>dd painted detail to a collage to enhance/improve it.</a:t>
            </a:r>
            <a:endParaRPr lang="en-GB" sz="1200" b="1" dirty="0">
              <a:latin typeface="Century Gothic" panose="020B0502020202020204" pitchFamily="34" charset="0"/>
            </a:endParaRPr>
          </a:p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BAC311-E1F8-6636-83CC-22155C7C10D3}"/>
              </a:ext>
            </a:extLst>
          </p:cNvPr>
          <p:cNvSpPr txBox="1"/>
          <p:nvPr/>
        </p:nvSpPr>
        <p:spPr>
          <a:xfrm>
            <a:off x="1339225" y="5153040"/>
            <a:ext cx="7703144" cy="1615827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m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ix a tint and a shade by adding</a:t>
            </a:r>
          </a:p>
          <a:p>
            <a:pPr algn="l"/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black or white.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u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se tints and shades of a colour to create a 3D effect when painting.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a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pply paint using different techniques </a:t>
            </a:r>
            <a:r>
              <a:rPr lang="en-GB" sz="1100" b="0" i="0" u="none" strike="noStrike" baseline="0" dirty="0" err="1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eg.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 stippling, dabbing, washing.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c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hoose suitable painting tools.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a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rrange objects to create a still life composition.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p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lan a painting by drawing first.</a:t>
            </a:r>
          </a:p>
          <a:p>
            <a:pPr marL="171450" indent="-171450" algn="l">
              <a:buFont typeface="Wingdings" panose="05000000000000000000" pitchFamily="2" charset="2"/>
              <a:buChar char="q"/>
            </a:pPr>
            <a:r>
              <a:rPr lang="en-GB" sz="110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I can o</a:t>
            </a:r>
            <a:r>
              <a:rPr lang="en-GB" sz="1100" b="0" i="0" u="none" strike="noStrike" baseline="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rganise painting equipment independently, making choices about tools and materials.</a:t>
            </a:r>
            <a:endParaRPr lang="en-GB" sz="110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50" name="Picture 2">
            <a:extLst>
              <a:ext uri="{FF2B5EF4-FFF2-40B4-BE49-F238E27FC236}">
                <a16:creationId xmlns:a16="http://schemas.microsoft.com/office/drawing/2014/main" id="{75DCE1D8-E80C-4F36-1B2E-C92F7CA68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1" y="5894995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2024816-14A9-8920-9E56-1216937730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937" y="581642"/>
            <a:ext cx="4519937" cy="439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4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>
            <a:extLst>
              <a:ext uri="{FF2B5EF4-FFF2-40B4-BE49-F238E27FC236}">
                <a16:creationId xmlns:a16="http://schemas.microsoft.com/office/drawing/2014/main" id="{4EA31A87-A3BD-AFE2-3B90-71A0115E6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351" y="116313"/>
            <a:ext cx="779203" cy="96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641E80CC-B8D1-B79B-6E15-45C987FA4F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974" y="116313"/>
            <a:ext cx="7257325" cy="43508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8240EE8-B3D3-C6D3-CA61-E443CB5C81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5011" y="4467187"/>
            <a:ext cx="4618942" cy="22709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5B7B3F4-86F2-4EA6-9D4D-8B4EBFD989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146" y="4467187"/>
            <a:ext cx="3631040" cy="227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752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0546DBFAC5DD419D4ADCD1C311A734" ma:contentTypeVersion="15" ma:contentTypeDescription="Create a new document." ma:contentTypeScope="" ma:versionID="5bf004d7fd156171c2d9831f7ff3910d">
  <xsd:schema xmlns:xsd="http://www.w3.org/2001/XMLSchema" xmlns:xs="http://www.w3.org/2001/XMLSchema" xmlns:p="http://schemas.microsoft.com/office/2006/metadata/properties" xmlns:ns3="05056dbd-1e25-4534-bb39-3336539d9e3f" xmlns:ns4="0b2e041f-ad65-43ca-8ce8-81d07c3ed0f6" targetNamespace="http://schemas.microsoft.com/office/2006/metadata/properties" ma:root="true" ma:fieldsID="df50383365a19aad41e9de30208af1a5" ns3:_="" ns4:_="">
    <xsd:import namespace="05056dbd-1e25-4534-bb39-3336539d9e3f"/>
    <xsd:import namespace="0b2e041f-ad65-43ca-8ce8-81d07c3ed0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056dbd-1e25-4534-bb39-3336539d9e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e041f-ad65-43ca-8ce8-81d07c3ed0f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5056dbd-1e25-4534-bb39-3336539d9e3f" xsi:nil="true"/>
  </documentManagement>
</p:properties>
</file>

<file path=customXml/itemProps1.xml><?xml version="1.0" encoding="utf-8"?>
<ds:datastoreItem xmlns:ds="http://schemas.openxmlformats.org/officeDocument/2006/customXml" ds:itemID="{CC70636D-0AB4-4005-916D-5B1D8201C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056dbd-1e25-4534-bb39-3336539d9e3f"/>
    <ds:schemaRef ds:uri="0b2e041f-ad65-43ca-8ce8-81d07c3ed0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A10BFA-8BEC-4DF2-BC6C-CC8FEA3CE5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3F2409-0EB1-4721-94D3-B7571148C81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05056dbd-1e25-4534-bb39-3336539d9e3f"/>
    <ds:schemaRef ds:uri="http://purl.org/dc/elements/1.1/"/>
    <ds:schemaRef ds:uri="0b2e041f-ad65-43ca-8ce8-81d07c3ed0f6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6570</TotalTime>
  <Words>296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elements of Art</dc:title>
  <dc:creator>Alex Olsen</dc:creator>
  <cp:lastModifiedBy>Alexandra Montgomery</cp:lastModifiedBy>
  <cp:revision>70</cp:revision>
  <cp:lastPrinted>2023-07-05T14:55:03Z</cp:lastPrinted>
  <dcterms:created xsi:type="dcterms:W3CDTF">2020-12-03T10:43:41Z</dcterms:created>
  <dcterms:modified xsi:type="dcterms:W3CDTF">2023-10-24T06:43:04Z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0x010100010546DBFAC5DD419D4ADCD1C311A734</vt:lpwstr>
  </property>
</Properties>
</file>