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859"/>
    <a:srgbClr val="E26678"/>
    <a:srgbClr val="BA3179"/>
    <a:srgbClr val="009CB4"/>
    <a:srgbClr val="BA2A54"/>
    <a:srgbClr val="F3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31313-AC57-955F-48BF-9F0F81DC54D3}" v="1" dt="2022-11-22T09:45:46.015"/>
    <p1510:client id="{D941B9F0-A48A-6274-5F62-0F1B3A27C7C1}" v="1" dt="2023-09-29T13:51:05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Adeyeye" userId="S::gadeyeye@rotherhithe.southwark.sch.uk::e0a6c22b-6a6d-4ad5-8f52-9a4fc72d0b71" providerId="AD" clId="Web-{7C631313-AC57-955F-48BF-9F0F81DC54D3}"/>
    <pc:docChg chg="modSld">
      <pc:chgData name="Grace Adeyeye" userId="S::gadeyeye@rotherhithe.southwark.sch.uk::e0a6c22b-6a6d-4ad5-8f52-9a4fc72d0b71" providerId="AD" clId="Web-{7C631313-AC57-955F-48BF-9F0F81DC54D3}" dt="2022-11-22T09:45:46.015" v="0" actId="1076"/>
      <pc:docMkLst>
        <pc:docMk/>
      </pc:docMkLst>
      <pc:sldChg chg="modSp">
        <pc:chgData name="Grace Adeyeye" userId="S::gadeyeye@rotherhithe.southwark.sch.uk::e0a6c22b-6a6d-4ad5-8f52-9a4fc72d0b71" providerId="AD" clId="Web-{7C631313-AC57-955F-48BF-9F0F81DC54D3}" dt="2022-11-22T09:45:46.015" v="0" actId="1076"/>
        <pc:sldMkLst>
          <pc:docMk/>
          <pc:sldMk cId="2312863206" sldId="259"/>
        </pc:sldMkLst>
        <pc:picChg chg="mod">
          <ac:chgData name="Grace Adeyeye" userId="S::gadeyeye@rotherhithe.southwark.sch.uk::e0a6c22b-6a6d-4ad5-8f52-9a4fc72d0b71" providerId="AD" clId="Web-{7C631313-AC57-955F-48BF-9F0F81DC54D3}" dt="2022-11-22T09:45:46.015" v="0" actId="1076"/>
          <ac:picMkLst>
            <pc:docMk/>
            <pc:sldMk cId="2312863206" sldId="259"/>
            <ac:picMk id="9" creationId="{00000000-0000-0000-0000-000000000000}"/>
          </ac:picMkLst>
        </pc:picChg>
      </pc:sldChg>
    </pc:docChg>
  </pc:docChgLst>
  <pc:docChgLst>
    <pc:chgData name="Conor McTernan" userId="S::cmcternan@rotherhithe.southwark.sch.uk::3ffe5eb5-749f-40d0-a8ee-94ec0b0229c3" providerId="AD" clId="Web-{D941B9F0-A48A-6274-5F62-0F1B3A27C7C1}"/>
    <pc:docChg chg="delSld">
      <pc:chgData name="Conor McTernan" userId="S::cmcternan@rotherhithe.southwark.sch.uk::3ffe5eb5-749f-40d0-a8ee-94ec0b0229c3" providerId="AD" clId="Web-{D941B9F0-A48A-6274-5F62-0F1B3A27C7C1}" dt="2023-09-29T13:51:05.417" v="0"/>
      <pc:docMkLst>
        <pc:docMk/>
      </pc:docMkLst>
      <pc:sldChg chg="del">
        <pc:chgData name="Conor McTernan" userId="S::cmcternan@rotherhithe.southwark.sch.uk::3ffe5eb5-749f-40d0-a8ee-94ec0b0229c3" providerId="AD" clId="Web-{D941B9F0-A48A-6274-5F62-0F1B3A27C7C1}" dt="2023-09-29T13:51:05.417" v="0"/>
        <pc:sldMkLst>
          <pc:docMk/>
          <pc:sldMk cId="839131833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1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5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0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3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8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4777" y="494890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93830" y="118637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2 Textiles – Pouches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111574"/>
            <a:ext cx="923925" cy="5651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1711" y="5588830"/>
            <a:ext cx="1920975" cy="28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25" y="845608"/>
            <a:ext cx="6362700" cy="3152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433" y="415415"/>
            <a:ext cx="3072630" cy="5996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44" y="4002747"/>
            <a:ext cx="5263375" cy="27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6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47530" y="189318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75822" y="92580"/>
            <a:ext cx="5291251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2 Mechanical Systems -  Fairground wheel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63" y="106146"/>
            <a:ext cx="923925" cy="56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38" y="874971"/>
            <a:ext cx="5419725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530" y="482316"/>
            <a:ext cx="4086777" cy="6290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502" y="4559847"/>
            <a:ext cx="4406061" cy="22981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3050" y="4546198"/>
            <a:ext cx="1920975" cy="28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1486417" y="4533224"/>
            <a:ext cx="1630283" cy="265834"/>
          </a:xfrm>
          <a:prstGeom prst="rect">
            <a:avLst/>
          </a:prstGeom>
          <a:solidFill>
            <a:srgbClr val="DB485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Did you know?</a:t>
            </a:r>
          </a:p>
        </p:txBody>
      </p:sp>
    </p:spTree>
    <p:extLst>
      <p:ext uri="{BB962C8B-B14F-4D97-AF65-F5344CB8AC3E}">
        <p14:creationId xmlns:p14="http://schemas.microsoft.com/office/powerpoint/2010/main" val="289393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88694" y="3649384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4704880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2	 Food – A balanced diet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111574"/>
            <a:ext cx="923925" cy="56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91" y="865911"/>
            <a:ext cx="5934075" cy="396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449" y="669692"/>
            <a:ext cx="3752850" cy="4095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91" y="4828311"/>
            <a:ext cx="7743935" cy="1994765"/>
          </a:xfrm>
          <a:prstGeom prst="rect">
            <a:avLst/>
          </a:prstGeom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7793561" y="335575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8326" y="4796876"/>
            <a:ext cx="3429700" cy="62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4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8" ma:contentTypeDescription="Create a new document." ma:contentTypeScope="" ma:versionID="fe0066eb00028ace177fabbb1f38ac7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ba0a647050ff7622092045cf23519849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Props1.xml><?xml version="1.0" encoding="utf-8"?>
<ds:datastoreItem xmlns:ds="http://schemas.openxmlformats.org/officeDocument/2006/customXml" ds:itemID="{A803FF0F-CCD7-4190-B33B-E65982FA6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149B83-1E31-41A3-AA0B-CABB52AFBB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25063-64B9-480C-BC20-766486D47AA7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50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Vocabulary</vt:lpstr>
      <vt:lpstr>Vocabulary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a.montgomery</dc:creator>
  <cp:lastModifiedBy>c.mcternan</cp:lastModifiedBy>
  <cp:revision>22</cp:revision>
  <dcterms:created xsi:type="dcterms:W3CDTF">2021-02-12T13:54:53Z</dcterms:created>
  <dcterms:modified xsi:type="dcterms:W3CDTF">2023-09-29T13:51:05Z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