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7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753"/>
  </p:normalViewPr>
  <p:slideViewPr>
    <p:cSldViewPr snapToGrid="0" snapToObjects="1">
      <p:cViewPr varScale="1">
        <p:scale>
          <a:sx n="105" d="100"/>
          <a:sy n="105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52D39D13-A361-4AE8-A1D1-9DCE8C976009}"/>
    <pc:docChg chg="custSel modSld">
      <pc:chgData name="Alexandra Montgomery" userId="a5f23681-46ec-49e8-b833-5cf5d4fd877e" providerId="ADAL" clId="{52D39D13-A361-4AE8-A1D1-9DCE8C976009}" dt="2023-10-23T13:31:02.600" v="526" actId="14100"/>
      <pc:docMkLst>
        <pc:docMk/>
      </pc:docMkLst>
      <pc:sldChg chg="addSp delSp modSp mod">
        <pc:chgData name="Alexandra Montgomery" userId="a5f23681-46ec-49e8-b833-5cf5d4fd877e" providerId="ADAL" clId="{52D39D13-A361-4AE8-A1D1-9DCE8C976009}" dt="2023-10-23T13:31:02.600" v="526" actId="14100"/>
        <pc:sldMkLst>
          <pc:docMk/>
          <pc:sldMk cId="3997436683" sldId="258"/>
        </pc:sldMkLst>
        <pc:spChg chg="add del mod">
          <ac:chgData name="Alexandra Montgomery" userId="a5f23681-46ec-49e8-b833-5cf5d4fd877e" providerId="ADAL" clId="{52D39D13-A361-4AE8-A1D1-9DCE8C976009}" dt="2023-10-23T13:00:27.536" v="15" actId="21"/>
          <ac:spMkLst>
            <pc:docMk/>
            <pc:sldMk cId="3997436683" sldId="258"/>
            <ac:spMk id="4" creationId="{298DCDD7-991B-915C-B033-C8DFDDF35F65}"/>
          </ac:spMkLst>
        </pc:spChg>
        <pc:spChg chg="mod">
          <ac:chgData name="Alexandra Montgomery" userId="a5f23681-46ec-49e8-b833-5cf5d4fd877e" providerId="ADAL" clId="{52D39D13-A361-4AE8-A1D1-9DCE8C976009}" dt="2023-10-23T13:03:45.003" v="120" actId="207"/>
          <ac:spMkLst>
            <pc:docMk/>
            <pc:sldMk cId="3997436683" sldId="258"/>
            <ac:spMk id="41" creationId="{33842364-D29A-F6FD-FFAC-853F36C671C5}"/>
          </ac:spMkLst>
        </pc:spChg>
        <pc:spChg chg="mod">
          <ac:chgData name="Alexandra Montgomery" userId="a5f23681-46ec-49e8-b833-5cf5d4fd877e" providerId="ADAL" clId="{52D39D13-A361-4AE8-A1D1-9DCE8C976009}" dt="2023-10-23T13:12:40.244" v="297" actId="33524"/>
          <ac:spMkLst>
            <pc:docMk/>
            <pc:sldMk cId="3997436683" sldId="258"/>
            <ac:spMk id="42" creationId="{6260EC2E-E691-B977-4E55-A51DB452622C}"/>
          </ac:spMkLst>
        </pc:spChg>
        <pc:spChg chg="mod">
          <ac:chgData name="Alexandra Montgomery" userId="a5f23681-46ec-49e8-b833-5cf5d4fd877e" providerId="ADAL" clId="{52D39D13-A361-4AE8-A1D1-9DCE8C976009}" dt="2023-10-23T13:14:07.714" v="373" actId="1076"/>
          <ac:spMkLst>
            <pc:docMk/>
            <pc:sldMk cId="3997436683" sldId="258"/>
            <ac:spMk id="43" creationId="{EBBAC311-E1F8-6636-83CC-22155C7C10D3}"/>
          </ac:spMkLst>
        </pc:spChg>
        <pc:picChg chg="del mod">
          <ac:chgData name="Alexandra Montgomery" userId="a5f23681-46ec-49e8-b833-5cf5d4fd877e" providerId="ADAL" clId="{52D39D13-A361-4AE8-A1D1-9DCE8C976009}" dt="2023-10-23T13:16:24.944" v="383" actId="21"/>
          <ac:picMkLst>
            <pc:docMk/>
            <pc:sldMk cId="3997436683" sldId="258"/>
            <ac:picMk id="3" creationId="{2A09253C-225B-C98C-A656-35019C01088A}"/>
          </ac:picMkLst>
        </pc:picChg>
        <pc:picChg chg="del mod">
          <ac:chgData name="Alexandra Montgomery" userId="a5f23681-46ec-49e8-b833-5cf5d4fd877e" providerId="ADAL" clId="{52D39D13-A361-4AE8-A1D1-9DCE8C976009}" dt="2023-10-23T13:16:26.834" v="386" actId="21"/>
          <ac:picMkLst>
            <pc:docMk/>
            <pc:sldMk cId="3997436683" sldId="258"/>
            <ac:picMk id="5" creationId="{41B18D38-2558-47B5-ED84-34577E16C431}"/>
          </ac:picMkLst>
        </pc:picChg>
        <pc:picChg chg="del mod">
          <ac:chgData name="Alexandra Montgomery" userId="a5f23681-46ec-49e8-b833-5cf5d4fd877e" providerId="ADAL" clId="{52D39D13-A361-4AE8-A1D1-9DCE8C976009}" dt="2023-10-23T13:16:25.634" v="384" actId="21"/>
          <ac:picMkLst>
            <pc:docMk/>
            <pc:sldMk cId="3997436683" sldId="258"/>
            <ac:picMk id="7" creationId="{F09ACE03-DB34-0906-88F6-7257C96D5C19}"/>
          </ac:picMkLst>
        </pc:picChg>
        <pc:picChg chg="del mod">
          <ac:chgData name="Alexandra Montgomery" userId="a5f23681-46ec-49e8-b833-5cf5d4fd877e" providerId="ADAL" clId="{52D39D13-A361-4AE8-A1D1-9DCE8C976009}" dt="2023-10-23T13:16:26.194" v="385" actId="21"/>
          <ac:picMkLst>
            <pc:docMk/>
            <pc:sldMk cId="3997436683" sldId="258"/>
            <ac:picMk id="9" creationId="{2CB8FA2A-848F-463D-6963-B7A22AF92568}"/>
          </ac:picMkLst>
        </pc:picChg>
        <pc:picChg chg="add del mod">
          <ac:chgData name="Alexandra Montgomery" userId="a5f23681-46ec-49e8-b833-5cf5d4fd877e" providerId="ADAL" clId="{52D39D13-A361-4AE8-A1D1-9DCE8C976009}" dt="2023-10-23T13:16:23.646" v="382" actId="21"/>
          <ac:picMkLst>
            <pc:docMk/>
            <pc:sldMk cId="3997436683" sldId="258"/>
            <ac:picMk id="19" creationId="{7CC4EFD3-CF65-D350-BB7E-8FDD399DD3FB}"/>
          </ac:picMkLst>
        </pc:picChg>
        <pc:picChg chg="del mod">
          <ac:chgData name="Alexandra Montgomery" userId="a5f23681-46ec-49e8-b833-5cf5d4fd877e" providerId="ADAL" clId="{52D39D13-A361-4AE8-A1D1-9DCE8C976009}" dt="2023-10-23T13:09:34.634" v="238" actId="21"/>
          <ac:picMkLst>
            <pc:docMk/>
            <pc:sldMk cId="3997436683" sldId="258"/>
            <ac:picMk id="45" creationId="{0D712289-C253-F99A-ABDC-A85583762E8A}"/>
          </ac:picMkLst>
        </pc:picChg>
        <pc:picChg chg="del mod">
          <ac:chgData name="Alexandra Montgomery" userId="a5f23681-46ec-49e8-b833-5cf5d4fd877e" providerId="ADAL" clId="{52D39D13-A361-4AE8-A1D1-9DCE8C976009}" dt="2023-10-23T13:16:27.340" v="387" actId="21"/>
          <ac:picMkLst>
            <pc:docMk/>
            <pc:sldMk cId="3997436683" sldId="258"/>
            <ac:picMk id="46" creationId="{48E9E881-5CEF-F23E-00FA-04DFEC8E8838}"/>
          </ac:picMkLst>
        </pc:picChg>
        <pc:picChg chg="add mod">
          <ac:chgData name="Alexandra Montgomery" userId="a5f23681-46ec-49e8-b833-5cf5d4fd877e" providerId="ADAL" clId="{52D39D13-A361-4AE8-A1D1-9DCE8C976009}" dt="2023-10-23T13:30:56.100" v="524" actId="1076"/>
          <ac:picMkLst>
            <pc:docMk/>
            <pc:sldMk cId="3997436683" sldId="258"/>
            <ac:picMk id="47" creationId="{C0EAD475-B5BF-67AC-5633-33065A5EEB20}"/>
          </ac:picMkLst>
        </pc:picChg>
        <pc:picChg chg="add mod">
          <ac:chgData name="Alexandra Montgomery" userId="a5f23681-46ec-49e8-b833-5cf5d4fd877e" providerId="ADAL" clId="{52D39D13-A361-4AE8-A1D1-9DCE8C976009}" dt="2023-10-23T13:27:06.719" v="496" actId="1076"/>
          <ac:picMkLst>
            <pc:docMk/>
            <pc:sldMk cId="3997436683" sldId="258"/>
            <ac:picMk id="49" creationId="{17F18662-EFD3-23C1-B805-05BD1FB470D7}"/>
          </ac:picMkLst>
        </pc:picChg>
        <pc:picChg chg="mod">
          <ac:chgData name="Alexandra Montgomery" userId="a5f23681-46ec-49e8-b833-5cf5d4fd877e" providerId="ADAL" clId="{52D39D13-A361-4AE8-A1D1-9DCE8C976009}" dt="2023-10-23T13:29:57.940" v="512" actId="1076"/>
          <ac:picMkLst>
            <pc:docMk/>
            <pc:sldMk cId="3997436683" sldId="258"/>
            <ac:picMk id="50" creationId="{75DCE1D8-E80C-4F36-1B2E-C92F7CA68A91}"/>
          </ac:picMkLst>
        </pc:picChg>
        <pc:picChg chg="add mod">
          <ac:chgData name="Alexandra Montgomery" userId="a5f23681-46ec-49e8-b833-5cf5d4fd877e" providerId="ADAL" clId="{52D39D13-A361-4AE8-A1D1-9DCE8C976009}" dt="2023-10-23T13:30:05.860" v="515" actId="1076"/>
          <ac:picMkLst>
            <pc:docMk/>
            <pc:sldMk cId="3997436683" sldId="258"/>
            <ac:picMk id="56" creationId="{26781576-F96A-9EDF-33C3-D9440FE4DE46}"/>
          </ac:picMkLst>
        </pc:picChg>
        <pc:cxnChg chg="del mod">
          <ac:chgData name="Alexandra Montgomery" userId="a5f23681-46ec-49e8-b833-5cf5d4fd877e" providerId="ADAL" clId="{52D39D13-A361-4AE8-A1D1-9DCE8C976009}" dt="2023-10-23T13:10:32.566" v="260" actId="21"/>
          <ac:cxnSpMkLst>
            <pc:docMk/>
            <pc:sldMk cId="3997436683" sldId="258"/>
            <ac:cxnSpMk id="11" creationId="{44A01958-D4BC-21B6-60D8-B38BA0905F7B}"/>
          </ac:cxnSpMkLst>
        </pc:cxnChg>
        <pc:cxnChg chg="del mod">
          <ac:chgData name="Alexandra Montgomery" userId="a5f23681-46ec-49e8-b833-5cf5d4fd877e" providerId="ADAL" clId="{52D39D13-A361-4AE8-A1D1-9DCE8C976009}" dt="2023-10-23T13:10:37.423" v="262" actId="21"/>
          <ac:cxnSpMkLst>
            <pc:docMk/>
            <pc:sldMk cId="3997436683" sldId="258"/>
            <ac:cxnSpMk id="15" creationId="{A19ED265-721A-2F2C-3677-4F74E1F17BB5}"/>
          </ac:cxnSpMkLst>
        </pc:cxnChg>
        <pc:cxnChg chg="del mod">
          <ac:chgData name="Alexandra Montgomery" userId="a5f23681-46ec-49e8-b833-5cf5d4fd877e" providerId="ADAL" clId="{52D39D13-A361-4AE8-A1D1-9DCE8C976009}" dt="2023-10-23T13:11:26.434" v="265" actId="21"/>
          <ac:cxnSpMkLst>
            <pc:docMk/>
            <pc:sldMk cId="3997436683" sldId="258"/>
            <ac:cxnSpMk id="18" creationId="{C6494537-93D9-8FB4-9E9F-99102BC15411}"/>
          </ac:cxnSpMkLst>
        </pc:cxnChg>
        <pc:cxnChg chg="del mod">
          <ac:chgData name="Alexandra Montgomery" userId="a5f23681-46ec-49e8-b833-5cf5d4fd877e" providerId="ADAL" clId="{52D39D13-A361-4AE8-A1D1-9DCE8C976009}" dt="2023-10-23T13:10:21.374" v="255" actId="21"/>
          <ac:cxnSpMkLst>
            <pc:docMk/>
            <pc:sldMk cId="3997436683" sldId="258"/>
            <ac:cxnSpMk id="21" creationId="{5026574D-C669-2050-CDC6-5E9DD270085A}"/>
          </ac:cxnSpMkLst>
        </pc:cxnChg>
        <pc:cxnChg chg="del mod">
          <ac:chgData name="Alexandra Montgomery" userId="a5f23681-46ec-49e8-b833-5cf5d4fd877e" providerId="ADAL" clId="{52D39D13-A361-4AE8-A1D1-9DCE8C976009}" dt="2023-10-23T13:10:13.404" v="251" actId="21"/>
          <ac:cxnSpMkLst>
            <pc:docMk/>
            <pc:sldMk cId="3997436683" sldId="258"/>
            <ac:cxnSpMk id="25" creationId="{AFE8D97C-3E92-74BE-0D24-9F2CA5BBC0BF}"/>
          </ac:cxnSpMkLst>
        </pc:cxnChg>
        <pc:cxnChg chg="add del mod">
          <ac:chgData name="Alexandra Montgomery" userId="a5f23681-46ec-49e8-b833-5cf5d4fd877e" providerId="ADAL" clId="{52D39D13-A361-4AE8-A1D1-9DCE8C976009}" dt="2023-10-23T13:16:29.494" v="389" actId="21"/>
          <ac:cxnSpMkLst>
            <pc:docMk/>
            <pc:sldMk cId="3997436683" sldId="258"/>
            <ac:cxnSpMk id="26" creationId="{91BB8623-9BD4-1539-F7E7-FC2064F9DE85}"/>
          </ac:cxnSpMkLst>
        </pc:cxnChg>
        <pc:cxnChg chg="add del mod">
          <ac:chgData name="Alexandra Montgomery" userId="a5f23681-46ec-49e8-b833-5cf5d4fd877e" providerId="ADAL" clId="{52D39D13-A361-4AE8-A1D1-9DCE8C976009}" dt="2023-10-23T13:16:28.584" v="388" actId="21"/>
          <ac:cxnSpMkLst>
            <pc:docMk/>
            <pc:sldMk cId="3997436683" sldId="258"/>
            <ac:cxnSpMk id="29" creationId="{AAD84020-872A-D020-7499-584FA522DCAA}"/>
          </ac:cxnSpMkLst>
        </pc:cxnChg>
        <pc:cxnChg chg="add del mod">
          <ac:chgData name="Alexandra Montgomery" userId="a5f23681-46ec-49e8-b833-5cf5d4fd877e" providerId="ADAL" clId="{52D39D13-A361-4AE8-A1D1-9DCE8C976009}" dt="2023-10-23T13:26:55.089" v="492" actId="21"/>
          <ac:cxnSpMkLst>
            <pc:docMk/>
            <pc:sldMk cId="3997436683" sldId="258"/>
            <ac:cxnSpMk id="33" creationId="{22111742-A89F-E834-EA81-9B23C5FEF395}"/>
          </ac:cxnSpMkLst>
        </pc:cxnChg>
        <pc:cxnChg chg="add del mod">
          <ac:chgData name="Alexandra Montgomery" userId="a5f23681-46ec-49e8-b833-5cf5d4fd877e" providerId="ADAL" clId="{52D39D13-A361-4AE8-A1D1-9DCE8C976009}" dt="2023-10-23T13:27:09.994" v="497" actId="21"/>
          <ac:cxnSpMkLst>
            <pc:docMk/>
            <pc:sldMk cId="3997436683" sldId="258"/>
            <ac:cxnSpMk id="34" creationId="{BCC7C542-596A-386A-69CF-CE2208399C55}"/>
          </ac:cxnSpMkLst>
        </pc:cxnChg>
        <pc:cxnChg chg="add del mod">
          <ac:chgData name="Alexandra Montgomery" userId="a5f23681-46ec-49e8-b833-5cf5d4fd877e" providerId="ADAL" clId="{52D39D13-A361-4AE8-A1D1-9DCE8C976009}" dt="2023-10-23T13:16:30.604" v="390" actId="21"/>
          <ac:cxnSpMkLst>
            <pc:docMk/>
            <pc:sldMk cId="3997436683" sldId="258"/>
            <ac:cxnSpMk id="36" creationId="{397D6032-3C60-E738-1F9F-E602F8FE0CD6}"/>
          </ac:cxnSpMkLst>
        </pc:cxnChg>
        <pc:cxnChg chg="add mod">
          <ac:chgData name="Alexandra Montgomery" userId="a5f23681-46ec-49e8-b833-5cf5d4fd877e" providerId="ADAL" clId="{52D39D13-A361-4AE8-A1D1-9DCE8C976009}" dt="2023-10-23T13:30:58.451" v="525" actId="14100"/>
          <ac:cxnSpMkLst>
            <pc:docMk/>
            <pc:sldMk cId="3997436683" sldId="258"/>
            <ac:cxnSpMk id="51" creationId="{A5A98A08-28D8-8CCC-5834-987B69F21FE8}"/>
          </ac:cxnSpMkLst>
        </pc:cxnChg>
        <pc:cxnChg chg="add del mod">
          <ac:chgData name="Alexandra Montgomery" userId="a5f23681-46ec-49e8-b833-5cf5d4fd877e" providerId="ADAL" clId="{52D39D13-A361-4AE8-A1D1-9DCE8C976009}" dt="2023-10-23T13:30:25.099" v="518" actId="21"/>
          <ac:cxnSpMkLst>
            <pc:docMk/>
            <pc:sldMk cId="3997436683" sldId="258"/>
            <ac:cxnSpMk id="53" creationId="{0D86BA61-043C-79CD-031E-388405F32249}"/>
          </ac:cxnSpMkLst>
        </pc:cxnChg>
        <pc:cxnChg chg="add mod">
          <ac:chgData name="Alexandra Montgomery" userId="a5f23681-46ec-49e8-b833-5cf5d4fd877e" providerId="ADAL" clId="{52D39D13-A361-4AE8-A1D1-9DCE8C976009}" dt="2023-10-23T13:31:02.600" v="526" actId="14100"/>
          <ac:cxnSpMkLst>
            <pc:docMk/>
            <pc:sldMk cId="3997436683" sldId="258"/>
            <ac:cxnSpMk id="58" creationId="{AEA6AC99-EF62-4EA3-F721-E398CD62CD13}"/>
          </ac:cxnSpMkLst>
        </pc:cxnChg>
      </pc:sldChg>
      <pc:sldChg chg="addSp delSp modSp mod">
        <pc:chgData name="Alexandra Montgomery" userId="a5f23681-46ec-49e8-b833-5cf5d4fd877e" providerId="ADAL" clId="{52D39D13-A361-4AE8-A1D1-9DCE8C976009}" dt="2023-10-23T13:24:18.270" v="483" actId="1076"/>
        <pc:sldMkLst>
          <pc:docMk/>
          <pc:sldMk cId="2612752810" sldId="267"/>
        </pc:sldMkLst>
        <pc:spChg chg="mod">
          <ac:chgData name="Alexandra Montgomery" userId="a5f23681-46ec-49e8-b833-5cf5d4fd877e" providerId="ADAL" clId="{52D39D13-A361-4AE8-A1D1-9DCE8C976009}" dt="2023-10-23T13:23:37.959" v="473" actId="1076"/>
          <ac:spMkLst>
            <pc:docMk/>
            <pc:sldMk cId="2612752810" sldId="267"/>
            <ac:spMk id="18" creationId="{8A157A2B-3770-5463-C30B-F7F098078DE6}"/>
          </ac:spMkLst>
        </pc:spChg>
        <pc:graphicFrameChg chg="del mod">
          <ac:chgData name="Alexandra Montgomery" userId="a5f23681-46ec-49e8-b833-5cf5d4fd877e" providerId="ADAL" clId="{52D39D13-A361-4AE8-A1D1-9DCE8C976009}" dt="2023-10-23T13:15:04.964" v="376" actId="21"/>
          <ac:graphicFrameMkLst>
            <pc:docMk/>
            <pc:sldMk cId="2612752810" sldId="267"/>
            <ac:graphicFrameMk id="17" creationId="{28F85B04-2EB7-A7B6-58F9-6C3BDB304AF5}"/>
          </ac:graphicFrameMkLst>
        </pc:graphicFrameChg>
        <pc:picChg chg="add mod">
          <ac:chgData name="Alexandra Montgomery" userId="a5f23681-46ec-49e8-b833-5cf5d4fd877e" providerId="ADAL" clId="{52D39D13-A361-4AE8-A1D1-9DCE8C976009}" dt="2023-10-23T13:23:34.361" v="472" actId="1076"/>
          <ac:picMkLst>
            <pc:docMk/>
            <pc:sldMk cId="2612752810" sldId="267"/>
            <ac:picMk id="3" creationId="{0EC91A03-8622-0C5A-2FF6-772C7B5BDA46}"/>
          </ac:picMkLst>
        </pc:picChg>
        <pc:picChg chg="add del mod">
          <ac:chgData name="Alexandra Montgomery" userId="a5f23681-46ec-49e8-b833-5cf5d4fd877e" providerId="ADAL" clId="{52D39D13-A361-4AE8-A1D1-9DCE8C976009}" dt="2023-10-23T13:22:12.171" v="452" actId="21"/>
          <ac:picMkLst>
            <pc:docMk/>
            <pc:sldMk cId="2612752810" sldId="267"/>
            <ac:picMk id="5" creationId="{B6721265-D24E-7E54-3EA6-B7EB1BD7508A}"/>
          </ac:picMkLst>
        </pc:picChg>
        <pc:picChg chg="add del mod">
          <ac:chgData name="Alexandra Montgomery" userId="a5f23681-46ec-49e8-b833-5cf5d4fd877e" providerId="ADAL" clId="{52D39D13-A361-4AE8-A1D1-9DCE8C976009}" dt="2023-10-23T13:20:42.049" v="436" actId="21"/>
          <ac:picMkLst>
            <pc:docMk/>
            <pc:sldMk cId="2612752810" sldId="267"/>
            <ac:picMk id="7" creationId="{54901E25-C57C-85AD-CFCE-277BEC010BC1}"/>
          </ac:picMkLst>
        </pc:picChg>
        <pc:picChg chg="add mod">
          <ac:chgData name="Alexandra Montgomery" userId="a5f23681-46ec-49e8-b833-5cf5d4fd877e" providerId="ADAL" clId="{52D39D13-A361-4AE8-A1D1-9DCE8C976009}" dt="2023-10-23T13:23:25.070" v="469" actId="1076"/>
          <ac:picMkLst>
            <pc:docMk/>
            <pc:sldMk cId="2612752810" sldId="267"/>
            <ac:picMk id="9" creationId="{1D6A8643-2F3A-3B5E-5B99-43F547F206CA}"/>
          </ac:picMkLst>
        </pc:picChg>
        <pc:picChg chg="add mod">
          <ac:chgData name="Alexandra Montgomery" userId="a5f23681-46ec-49e8-b833-5cf5d4fd877e" providerId="ADAL" clId="{52D39D13-A361-4AE8-A1D1-9DCE8C976009}" dt="2023-10-23T13:24:06.579" v="482" actId="1076"/>
          <ac:picMkLst>
            <pc:docMk/>
            <pc:sldMk cId="2612752810" sldId="267"/>
            <ac:picMk id="11" creationId="{67EE1244-C852-E45C-6186-ABB014427250}"/>
          </ac:picMkLst>
        </pc:picChg>
        <pc:picChg chg="add mod">
          <ac:chgData name="Alexandra Montgomery" userId="a5f23681-46ec-49e8-b833-5cf5d4fd877e" providerId="ADAL" clId="{52D39D13-A361-4AE8-A1D1-9DCE8C976009}" dt="2023-10-23T13:24:03.264" v="481" actId="14100"/>
          <ac:picMkLst>
            <pc:docMk/>
            <pc:sldMk cId="2612752810" sldId="267"/>
            <ac:picMk id="13" creationId="{4D9DE41F-58F7-0BB3-2A49-3027190D2D0B}"/>
          </ac:picMkLst>
        </pc:picChg>
        <pc:picChg chg="add mod">
          <ac:chgData name="Alexandra Montgomery" userId="a5f23681-46ec-49e8-b833-5cf5d4fd877e" providerId="ADAL" clId="{52D39D13-A361-4AE8-A1D1-9DCE8C976009}" dt="2023-10-23T13:24:00.579" v="480" actId="1076"/>
          <ac:picMkLst>
            <pc:docMk/>
            <pc:sldMk cId="2612752810" sldId="267"/>
            <ac:picMk id="15" creationId="{6203730E-0A70-A6F3-76C4-15F686F1919E}"/>
          </ac:picMkLst>
        </pc:picChg>
        <pc:picChg chg="del">
          <ac:chgData name="Alexandra Montgomery" userId="a5f23681-46ec-49e8-b833-5cf5d4fd877e" providerId="ADAL" clId="{52D39D13-A361-4AE8-A1D1-9DCE8C976009}" dt="2023-10-23T13:14:57.014" v="374" actId="21"/>
          <ac:picMkLst>
            <pc:docMk/>
            <pc:sldMk cId="2612752810" sldId="267"/>
            <ac:picMk id="16" creationId="{84C7CA7A-1DF8-0371-7299-33C3BA1E9308}"/>
          </ac:picMkLst>
        </pc:picChg>
        <pc:picChg chg="del">
          <ac:chgData name="Alexandra Montgomery" userId="a5f23681-46ec-49e8-b833-5cf5d4fd877e" providerId="ADAL" clId="{52D39D13-A361-4AE8-A1D1-9DCE8C976009}" dt="2023-10-23T13:15:07.154" v="377" actId="21"/>
          <ac:picMkLst>
            <pc:docMk/>
            <pc:sldMk cId="2612752810" sldId="267"/>
            <ac:picMk id="20" creationId="{D091DE51-7E9C-6EF7-CE7A-AA0AACED9E1D}"/>
          </ac:picMkLst>
        </pc:picChg>
        <pc:picChg chg="mod">
          <ac:chgData name="Alexandra Montgomery" userId="a5f23681-46ec-49e8-b833-5cf5d4fd877e" providerId="ADAL" clId="{52D39D13-A361-4AE8-A1D1-9DCE8C976009}" dt="2023-10-23T13:24:18.270" v="483" actId="1076"/>
          <ac:picMkLst>
            <pc:docMk/>
            <pc:sldMk cId="2612752810" sldId="267"/>
            <ac:picMk id="21" creationId="{4EA31A87-A3BD-AFE2-3B90-71A0115E629C}"/>
          </ac:picMkLst>
        </pc:picChg>
        <pc:picChg chg="add mod">
          <ac:chgData name="Alexandra Montgomery" userId="a5f23681-46ec-49e8-b833-5cf5d4fd877e" providerId="ADAL" clId="{52D39D13-A361-4AE8-A1D1-9DCE8C976009}" dt="2023-10-23T13:23:05.181" v="462" actId="1076"/>
          <ac:picMkLst>
            <pc:docMk/>
            <pc:sldMk cId="2612752810" sldId="267"/>
            <ac:picMk id="22" creationId="{37693C11-7D70-8AF7-DD98-793EB056F48F}"/>
          </ac:picMkLst>
        </pc:picChg>
        <pc:picChg chg="add mod">
          <ac:chgData name="Alexandra Montgomery" userId="a5f23681-46ec-49e8-b833-5cf5d4fd877e" providerId="ADAL" clId="{52D39D13-A361-4AE8-A1D1-9DCE8C976009}" dt="2023-10-23T13:23:00.749" v="461" actId="1076"/>
          <ac:picMkLst>
            <pc:docMk/>
            <pc:sldMk cId="2612752810" sldId="267"/>
            <ac:picMk id="24" creationId="{24C75121-DBC2-C45C-DFBD-F3C2819DB7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5235816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1 Painting and Mixed Media – </a:t>
            </a:r>
            <a:r>
              <a:rPr lang="en-US" sz="1600" b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Colour</a:t>
            </a:r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 Splash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842364-D29A-F6FD-FFAC-853F36C671C5}"/>
              </a:ext>
            </a:extLst>
          </p:cNvPr>
          <p:cNvSpPr txBox="1"/>
          <p:nvPr/>
        </p:nvSpPr>
        <p:spPr>
          <a:xfrm>
            <a:off x="158205" y="504486"/>
            <a:ext cx="2818811" cy="304698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explore paint, using hands as a tool.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describe colours and textures as I paint.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know what happens when paint colours mix.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make natural painting tools.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look at natural materials </a:t>
            </a:r>
            <a:r>
              <a:rPr lang="en-GB" sz="1000" dirty="0" err="1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eg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paint, water for painting.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explore paint textures, for example mixing in other materials or adding water.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use paint to express ideas and feelings.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explore colours, patterns and compositions when combining materials in collage.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3066358" y="515544"/>
            <a:ext cx="3535610" cy="341632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I will learn now: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combine primary-coloured materials to make secondary colours.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mix secondary colours in paint.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choose suitable sized paint brushes.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clean a paintbrush to change colours.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print with objects, applying a suitable layer of paint to the printing surface.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overlap paint to mix new colours.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use blowing to create a paint effect.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make a paint colour darker or lighter (creating shades) in different ways </a:t>
            </a:r>
            <a:r>
              <a:rPr lang="en-GB" sz="1200" dirty="0" err="1">
                <a:latin typeface="Century Gothic" panose="020B0502020202020204" pitchFamily="34" charset="0"/>
              </a:rPr>
              <a:t>eg.</a:t>
            </a:r>
            <a:r>
              <a:rPr lang="en-GB" sz="1200" dirty="0">
                <a:latin typeface="Century Gothic" panose="020B0502020202020204" pitchFamily="34" charset="0"/>
              </a:rPr>
              <a:t> adding water, adding a lighter colour.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BAC311-E1F8-6636-83CC-22155C7C10D3}"/>
              </a:ext>
            </a:extLst>
          </p:cNvPr>
          <p:cNvSpPr txBox="1"/>
          <p:nvPr/>
        </p:nvSpPr>
        <p:spPr>
          <a:xfrm>
            <a:off x="6691310" y="293486"/>
            <a:ext cx="2416929" cy="3354765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mix a variety of shades of a secondary colour.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make choices about amounts of paint to use when mixing a particular colour.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match colours seen around me.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create texture using different painting tools.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make textured paper to use in a collage.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choose and shape collage materials </a:t>
            </a:r>
            <a:r>
              <a:rPr lang="en-GB" sz="1000" dirty="0" err="1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eg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cutting, tearing.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compose a collage, arranging and overlapping pieces for contrast and effect.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add painted detail to a collage to enhance/improve it. 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75DCE1D8-E80C-4F36-1B2E-C92F7CA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" y="6014554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0EAD475-B5BF-67AC-5633-33065A5E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55" y="4566512"/>
            <a:ext cx="2596640" cy="19386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F18662-EFD3-23C1-B805-05BD1FB47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" y="4028707"/>
            <a:ext cx="3265136" cy="185061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5A98A08-28D8-8CCC-5834-987B69F21FE8}"/>
              </a:ext>
            </a:extLst>
          </p:cNvPr>
          <p:cNvCxnSpPr>
            <a:cxnSpLocks/>
          </p:cNvCxnSpPr>
          <p:nvPr/>
        </p:nvCxnSpPr>
        <p:spPr>
          <a:xfrm flipH="1" flipV="1">
            <a:off x="3312173" y="5183787"/>
            <a:ext cx="1012939" cy="266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26781576-F96A-9EDF-33C3-D9440FE4D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309" y="4080082"/>
            <a:ext cx="2281470" cy="2235496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A6AC99-EF62-4EA3-F721-E398CD62CD13}"/>
              </a:ext>
            </a:extLst>
          </p:cNvPr>
          <p:cNvCxnSpPr>
            <a:cxnSpLocks/>
          </p:cNvCxnSpPr>
          <p:nvPr/>
        </p:nvCxnSpPr>
        <p:spPr>
          <a:xfrm flipV="1">
            <a:off x="5650992" y="5879317"/>
            <a:ext cx="832104" cy="135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479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8A157A2B-3770-5463-C30B-F7F09807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5" y="296413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55" y="119833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91A03-8622-0C5A-2FF6-772C7B5B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1" y="607237"/>
            <a:ext cx="5395128" cy="1624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A8643-2F3A-3B5E-5B99-43F547F20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6" y="2594289"/>
            <a:ext cx="5399006" cy="3836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E1244-C852-E45C-6186-ABB014427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840" y="1931918"/>
            <a:ext cx="2430047" cy="48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9DE41F-58F7-0BB3-2A49-3027190D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3532" y="2467409"/>
            <a:ext cx="2133109" cy="1967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3730E-0A70-A6F3-76C4-15F686F19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912" y="4149113"/>
            <a:ext cx="2859795" cy="22815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693C11-7D70-8AF7-DD98-793EB056F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905" y="362278"/>
            <a:ext cx="1656115" cy="3769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C75121-DBC2-C45C-DFBD-F3C2819DB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658820" y="-19382"/>
            <a:ext cx="780548" cy="24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56dbd-1e25-4534-bb39-3336539d9e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6DBFAC5DD419D4ADCD1C311A734" ma:contentTypeVersion="15" ma:contentTypeDescription="Create a new document." ma:contentTypeScope="" ma:versionID="5bf004d7fd156171c2d9831f7ff3910d">
  <xsd:schema xmlns:xsd="http://www.w3.org/2001/XMLSchema" xmlns:xs="http://www.w3.org/2001/XMLSchema" xmlns:p="http://schemas.microsoft.com/office/2006/metadata/properties" xmlns:ns3="05056dbd-1e25-4534-bb39-3336539d9e3f" xmlns:ns4="0b2e041f-ad65-43ca-8ce8-81d07c3ed0f6" targetNamespace="http://schemas.microsoft.com/office/2006/metadata/properties" ma:root="true" ma:fieldsID="df50383365a19aad41e9de30208af1a5" ns3:_="" ns4:_="">
    <xsd:import namespace="05056dbd-1e25-4534-bb39-3336539d9e3f"/>
    <xsd:import namespace="0b2e041f-ad65-43ca-8ce8-81d07c3ed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56dbd-1e25-4534-bb39-3336539d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e041f-ad65-43ca-8ce8-81d07c3ed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F2409-0EB1-4721-94D3-B7571148C81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0b2e041f-ad65-43ca-8ce8-81d07c3ed0f6"/>
    <ds:schemaRef ds:uri="05056dbd-1e25-4534-bb39-3336539d9e3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A10BFA-8BEC-4DF2-BC6C-CC8FEA3CE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0636D-0AB4-4005-916D-5B1D8201C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56dbd-1e25-4534-bb39-3336539d9e3f"/>
    <ds:schemaRef ds:uri="0b2e041f-ad65-43ca-8ce8-81d07c3ed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313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Theme</vt:lpstr>
      <vt:lpstr>PowerPoint Presentation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Alexandra Montgomery</cp:lastModifiedBy>
  <cp:revision>70</cp:revision>
  <cp:lastPrinted>2023-07-05T14:55:03Z</cp:lastPrinted>
  <dcterms:created xsi:type="dcterms:W3CDTF">2020-12-03T10:43:41Z</dcterms:created>
  <dcterms:modified xsi:type="dcterms:W3CDTF">2023-10-23T13:38:26Z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0x010100010546DBFAC5DD419D4ADCD1C311A734</vt:lpwstr>
  </property>
</Properties>
</file>