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859"/>
    <a:srgbClr val="E26678"/>
    <a:srgbClr val="BA3179"/>
    <a:srgbClr val="009CB4"/>
    <a:srgbClr val="BA2A54"/>
    <a:srgbClr val="F3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FE12B-C0A7-642E-4E36-85936B62D578}" v="1" dt="2023-09-29T13:51:40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McTernan" userId="S::cmcternan@rotherhithe.southwark.sch.uk::3ffe5eb5-749f-40d0-a8ee-94ec0b0229c3" providerId="AD" clId="Web-{533FE12B-C0A7-642E-4E36-85936B62D578}"/>
    <pc:docChg chg="delSld">
      <pc:chgData name="Conor McTernan" userId="S::cmcternan@rotherhithe.southwark.sch.uk::3ffe5eb5-749f-40d0-a8ee-94ec0b0229c3" providerId="AD" clId="Web-{533FE12B-C0A7-642E-4E36-85936B62D578}" dt="2023-09-29T13:51:40.399" v="0"/>
      <pc:docMkLst>
        <pc:docMk/>
      </pc:docMkLst>
      <pc:sldChg chg="del">
        <pc:chgData name="Conor McTernan" userId="S::cmcternan@rotherhithe.southwark.sch.uk::3ffe5eb5-749f-40d0-a8ee-94ec0b0229c3" providerId="AD" clId="Web-{533FE12B-C0A7-642E-4E36-85936B62D578}" dt="2023-09-29T13:51:40.399" v="0"/>
        <pc:sldMkLst>
          <pc:docMk/>
          <pc:sldMk cId="839131833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4777" y="494890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93830" y="118637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1 Textiles – Puppets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31" y="191771"/>
            <a:ext cx="923925" cy="5651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1711" y="5588830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62" y="818407"/>
            <a:ext cx="4246859" cy="3143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048" y="494890"/>
            <a:ext cx="4568268" cy="6135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41" y="3962400"/>
            <a:ext cx="4924425" cy="2895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6341" y="4002621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07" y="4002621"/>
            <a:ext cx="1195328" cy="298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128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47530" y="189318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75822" y="92580"/>
            <a:ext cx="5291251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1 Mechanical Systems -  Wheel and axels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63" y="106146"/>
            <a:ext cx="923925" cy="5651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3050" y="4546198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8" y="828473"/>
            <a:ext cx="4905375" cy="392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292" y="409244"/>
            <a:ext cx="4217648" cy="6342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94" y="4752773"/>
            <a:ext cx="3804571" cy="19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3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8694" y="3649384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4704880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1	 Food – Fruit and Vegetables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11574"/>
            <a:ext cx="923925" cy="565150"/>
          </a:xfrm>
          <a:prstGeom prst="rect">
            <a:avLst/>
          </a:prstGeom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7793561" y="335575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8326" y="4796876"/>
            <a:ext cx="3429700" cy="62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9" y="829381"/>
            <a:ext cx="4237048" cy="4024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08" y="676723"/>
            <a:ext cx="4494050" cy="6015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64" y="4853759"/>
            <a:ext cx="5094643" cy="19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8" ma:contentTypeDescription="Create a new document." ma:contentTypeScope="" ma:versionID="fe0066eb00028ace177fabbb1f38ac7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ba0a647050ff7622092045cf23519849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C0EE470B-A91E-41AA-AC0E-5ABCEE61DE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6BE6A-5E86-4FCF-8DEB-637738DB2E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976089-9652-48AF-ADEF-65E216831A15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47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c.mcternan</cp:lastModifiedBy>
  <cp:revision>24</cp:revision>
  <dcterms:created xsi:type="dcterms:W3CDTF">2021-02-12T13:54:53Z</dcterms:created>
  <dcterms:modified xsi:type="dcterms:W3CDTF">2023-09-29T13:51:40Z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