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4"/>
  </p:sldMasterIdLst>
  <p:notesMasterIdLst>
    <p:notesMasterId r:id="rId13"/>
  </p:notesMasterIdLst>
  <p:handoutMasterIdLst>
    <p:handoutMasterId r:id="rId14"/>
  </p:handoutMasterIdLst>
  <p:sldIdLst>
    <p:sldId id="368" r:id="rId5"/>
    <p:sldId id="274" r:id="rId6"/>
    <p:sldId id="351" r:id="rId7"/>
    <p:sldId id="427" r:id="rId8"/>
    <p:sldId id="425" r:id="rId9"/>
    <p:sldId id="429" r:id="rId10"/>
    <p:sldId id="428" r:id="rId11"/>
    <p:sldId id="395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62AE3-5E1F-41B2-9204-3A961C479A2A}" v="1" dt="2023-06-09T12:38:26.656"/>
    <p1510:client id="{75BD1597-08EC-2FE4-9C51-A83014265BBA}" v="23" dt="2023-10-26T09:27:21.994"/>
    <p1510:client id="{89B08835-B9EE-2081-5278-B0588DC4639B}" v="3" dt="2023-06-09T12:42:51.276"/>
    <p1510:client id="{C2232320-6EB0-FB83-0468-0CAACF0AA5D4}" v="54" dt="2023-07-17T10:50:20.501"/>
    <p1510:client id="{DB1D3E97-ED67-5F20-3301-AF6821944944}" v="5" dt="2023-06-09T13:00:28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67B3A73-EDDF-4171-AE75-40ADFAF191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3351D75-0B9D-4117-8F6F-892F421813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algn="r"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82E3F3D-91B0-4EA8-AAAE-59CF115972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7D80B079-F9BA-4308-BCD6-A2638E443D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7A4AF572-880D-4255-A315-E99D744A8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E7A6D4-7703-4179-837A-21FF349547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A8DF7FA-7DD9-4D14-9085-ABC6F67D1A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algn="r"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D709E5-A715-49BF-B04B-211252862D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9E6F795-921A-4458-BF3D-FCE220AD29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309A478-D462-440E-8762-F1AF3D30E3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defTabSz="91429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BAAB3D1-3C54-46B3-B104-DA9242AE6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pPr>
              <a:defRPr/>
            </a:pPr>
            <a:fld id="{CFE604EC-7632-45BF-A111-51FF854FF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870DE90-5B50-45D3-8E99-88F8ED680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14D6F6-FD90-42C0-9D59-745A0784AE43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577901B-C20C-4DD2-9345-5181726F5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BE0EBEA-3870-4A0F-BF41-CCE38F723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BF0A0-F205-4D45-9301-4E9EAB05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F727-99D9-4B7A-A712-47E42B6D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A739E-1072-4525-997C-FEAD46E9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2913D-A005-4D60-B352-A75B5268A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81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06C15-AF26-4E7F-BDBE-EA628CE4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2476-90DD-4FB5-8152-2F7AB3CD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E729D-152A-4775-B53F-F3BAFB17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652A1-109D-4AB5-8215-6AEDB05DF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62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934CF-B3AB-42A1-A7ED-BE740ADC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C4A6-C5C4-45D8-81FC-4819486C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9981-B724-4525-868B-0F277473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D50E-3DDB-4D40-9A42-1AE60001F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03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98B72-0440-4576-844E-20CEA3C2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712C6-FCDC-4926-8B4E-D2CB2AEA1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9A049-73E8-422D-80C0-0F79213C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3AF54-8A6E-4D17-814A-E710F0F2F1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78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6C1B-5CE8-4283-AF83-51312E3A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ADA0-832A-4D75-B936-E5C7E891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B154-15FE-4829-91D3-4CEA69E3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78CC-BF3C-415D-90EB-992C77C86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7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207555-91FD-4BE7-A079-BD92EA3E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CE680D-12A7-47E2-BEF7-514A13C0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E54A13-69FE-4AE0-9E08-6284E698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4708-7BF6-4757-A5C8-32764CC39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DAD549-6210-400A-AE8D-67FBC216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249901-44B7-4F96-B362-8664BB74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7729F8-6FB1-49F5-8BCC-54DD0449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94894-F74B-46D1-9A37-83817F2C9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00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6B2A46-F797-4D81-A4F7-A2665FE8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885A9E-CAA7-4DC2-944E-44574EAB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B07838-2B65-455B-9D3B-93DAC0EE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A83E4-05A4-4803-A21A-2927B7DC5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36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B9E7236-8C00-4D71-A7B7-F29E1399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64FAA9-7083-43F9-971D-413B59DF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29CC1B-73A9-46C6-A60D-A8A2DBAF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11C6-C286-4C37-96F7-E29B00E5F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04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8295C7-AF12-415F-878A-EE8BF356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EC0638-4CCE-4B76-972B-9A57C0C30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4CCEED-C82B-4196-B968-ED581E4D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D8A0-CDF2-4D80-8B07-1125FFC3E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8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3AE1F6-2CEF-40A0-AF42-FC3DF613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1A06E5-AD2C-4A3D-91F4-F1662A43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D77F5E-D1B6-4D32-AC2E-2A1F7567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CF05-8AE7-4BF9-A1C3-B8787CCB3C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AFD"/>
            </a:gs>
            <a:gs pos="74001">
              <a:srgbClr val="FFF2CC"/>
            </a:gs>
            <a:gs pos="83000">
              <a:srgbClr val="00B0F0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802E2A-3DEB-4A69-B06B-826C8A4EB8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0D552C-0182-47E7-A06C-ADAC6FA791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BCD9-61B3-4FF7-B09A-83082875D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9E90A-D86B-4A12-92AA-6CFE34037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AECC2-9E40-4CF0-932E-D970B2597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D01930-4E0B-43CA-91F9-E124D7A4A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0980C11-3603-4C81-B19B-3C71ACAA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827088"/>
            <a:ext cx="7632700" cy="1655762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6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Reception Transition Meeting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GB" altLang="en-US" sz="3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9" name="Picture 7" descr="Ofsted_Good_GP_Colour">
            <a:extLst>
              <a:ext uri="{FF2B5EF4-FFF2-40B4-BE49-F238E27FC236}">
                <a16:creationId xmlns:a16="http://schemas.microsoft.com/office/drawing/2014/main" id="{6AD5CAF3-A757-4433-878F-230A3CD39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7988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5D307B-44AD-4899-AEEA-5F39CAB2315B}"/>
              </a:ext>
            </a:extLst>
          </p:cNvPr>
          <p:cNvSpPr/>
          <p:nvPr/>
        </p:nvSpPr>
        <p:spPr>
          <a:xfrm>
            <a:off x="3212471" y="4724400"/>
            <a:ext cx="28889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Reception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Starting September 2023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altLang="en-US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Picture 5" descr="\\rotherhithe-dc1\Staff\MWalters\Pictures\RHFEDLOGO.PNG">
            <a:extLst>
              <a:ext uri="{FF2B5EF4-FFF2-40B4-BE49-F238E27FC236}">
                <a16:creationId xmlns:a16="http://schemas.microsoft.com/office/drawing/2014/main" id="{16960DAE-711D-4DC3-8B05-9E8DBCC91EC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0925" y="5538636"/>
            <a:ext cx="1149531" cy="13062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0"/>
          </a:effectLst>
        </p:spPr>
      </p:pic>
      <p:pic>
        <p:nvPicPr>
          <p:cNvPr id="4102" name="Picture 6" descr="rotherhithe-logo">
            <a:extLst>
              <a:ext uri="{FF2B5EF4-FFF2-40B4-BE49-F238E27FC236}">
                <a16:creationId xmlns:a16="http://schemas.microsoft.com/office/drawing/2014/main" id="{486B18FE-D207-4AE5-ABE3-B84D2DCCB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67"/>
          <a:stretch>
            <a:fillRect/>
          </a:stretch>
        </p:blipFill>
        <p:spPr bwMode="auto">
          <a:xfrm>
            <a:off x="7885113" y="5538788"/>
            <a:ext cx="1060450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" descr="http://content.mycutegraphics.com/graphics/kids/children-happy.png">
            <a:extLst>
              <a:ext uri="{FF2B5EF4-FFF2-40B4-BE49-F238E27FC236}">
                <a16:creationId xmlns:a16="http://schemas.microsoft.com/office/drawing/2014/main" id="{370D1C33-C880-4785-9276-C80ED4787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52641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A3D10D9-AF11-43E3-B177-85BE633A9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738" y="293335"/>
            <a:ext cx="6799262" cy="6842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Aims:</a:t>
            </a:r>
            <a:endParaRPr lang="en-US" altLang="en-US" sz="6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41C0775-0797-4B01-88B8-804538C0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738" y="1062648"/>
            <a:ext cx="8362950" cy="4732704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Century Gothic" panose="020B0502020202020204" pitchFamily="34" charset="0"/>
              </a:rPr>
              <a:t>Class Arrangements</a:t>
            </a:r>
          </a:p>
          <a:p>
            <a:pPr eaLnBrk="1" hangingPunct="1"/>
            <a:r>
              <a:rPr lang="en-GB" altLang="en-US" sz="3200">
                <a:latin typeface="Century Gothic" panose="020B0502020202020204" pitchFamily="34" charset="0"/>
              </a:rPr>
              <a:t>Settling in Process</a:t>
            </a:r>
          </a:p>
          <a:p>
            <a:pPr eaLnBrk="1" hangingPunct="1"/>
            <a:r>
              <a:rPr lang="en-GB" altLang="en-US" sz="3200">
                <a:latin typeface="Century Gothic" panose="020B0502020202020204" pitchFamily="34" charset="0"/>
              </a:rPr>
              <a:t>Lunches </a:t>
            </a:r>
          </a:p>
          <a:p>
            <a:pPr eaLnBrk="1" hangingPunct="1"/>
            <a:r>
              <a:rPr lang="en-GB" altLang="en-US" sz="3600">
                <a:latin typeface="Century Gothic" panose="020B0502020202020204" pitchFamily="34" charset="0"/>
              </a:rPr>
              <a:t>Update Paperwork </a:t>
            </a:r>
          </a:p>
          <a:p>
            <a:pPr eaLnBrk="1" hangingPunct="1"/>
            <a:endParaRPr lang="en-GB" altLang="en-US" sz="3600"/>
          </a:p>
        </p:txBody>
      </p:sp>
      <p:pic>
        <p:nvPicPr>
          <p:cNvPr id="5" name="Picture 4" descr="\\rotherhithe-dc1\Staff\MWalters\Pictures\RHFEDLOGO.PNG">
            <a:extLst>
              <a:ext uri="{FF2B5EF4-FFF2-40B4-BE49-F238E27FC236}">
                <a16:creationId xmlns:a16="http://schemas.microsoft.com/office/drawing/2014/main" id="{ECB5042C-6BFD-4198-B356-F1FBB3CA582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42" y="5569416"/>
            <a:ext cx="1149531" cy="130628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0"/>
          </a:effectLst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2029802-AB84-48C9-9523-552EA75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5" y="0"/>
            <a:ext cx="8120062" cy="9259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Reception Team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13718B-F280-45C2-B190-C41B5756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857870"/>
            <a:ext cx="8772889" cy="514225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3200" b="1" dirty="0">
                <a:latin typeface="Century Gothic"/>
              </a:rPr>
              <a:t>EYFS Lead: </a:t>
            </a:r>
            <a:r>
              <a:rPr lang="en-GB" altLang="en-US" sz="3200" dirty="0">
                <a:latin typeface="Century Gothic"/>
              </a:rPr>
              <a:t>Helen Walsh</a:t>
            </a:r>
            <a:endParaRPr lang="en-GB" altLang="en-US" sz="3200" b="1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altLang="en-US" sz="3200" b="1" dirty="0">
                <a:latin typeface="Century Gothic"/>
              </a:rPr>
              <a:t>Class Teachers: </a:t>
            </a:r>
            <a:r>
              <a:rPr lang="en-GB" altLang="en-US" sz="3200" dirty="0">
                <a:latin typeface="Century Gothic"/>
              </a:rPr>
              <a:t>Helen &amp; Conor</a:t>
            </a:r>
          </a:p>
          <a:p>
            <a:pPr marL="0" indent="0">
              <a:buNone/>
              <a:defRPr/>
            </a:pPr>
            <a:r>
              <a:rPr lang="en-GB" altLang="en-US" sz="3200" b="1" dirty="0">
                <a:latin typeface="Century Gothic"/>
              </a:rPr>
              <a:t>Support staff: </a:t>
            </a:r>
            <a:r>
              <a:rPr lang="en-GB" altLang="en-US" sz="3200" dirty="0">
                <a:latin typeface="Century Gothic"/>
              </a:rPr>
              <a:t>Jo/Maria, </a:t>
            </a:r>
            <a:r>
              <a:rPr lang="en-GB" altLang="en-US" sz="3200" dirty="0" err="1">
                <a:latin typeface="Century Gothic"/>
              </a:rPr>
              <a:t>Lubana</a:t>
            </a:r>
            <a:r>
              <a:rPr lang="en-GB" altLang="en-US" sz="3200" dirty="0">
                <a:latin typeface="Century Gothic"/>
              </a:rPr>
              <a:t>, </a:t>
            </a:r>
            <a:endParaRPr lang="en-GB" altLang="en-US" sz="3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altLang="en-US" sz="3200">
                <a:latin typeface="Century Gothic"/>
              </a:rPr>
              <a:t>Olga</a:t>
            </a:r>
            <a:endParaRPr lang="en-GB" altLang="en-US" sz="320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altLang="en-US" sz="3200">
              <a:latin typeface="Century Gothic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GB" altLang="en-US" sz="2400" b="1" dirty="0">
                <a:latin typeface="Century Gothic"/>
              </a:rPr>
              <a:t>PE Coach: </a:t>
            </a:r>
            <a:r>
              <a:rPr lang="en-GB" altLang="en-US" sz="2400" dirty="0">
                <a:latin typeface="Century Gothic"/>
              </a:rPr>
              <a:t>James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1" dirty="0">
                <a:latin typeface="Century Gothic"/>
              </a:rPr>
              <a:t>Forest School Lead: </a:t>
            </a:r>
            <a:r>
              <a:rPr lang="en-GB" altLang="en-US" sz="2400" dirty="0">
                <a:latin typeface="Century Gothic"/>
              </a:rPr>
              <a:t>Laura</a:t>
            </a:r>
          </a:p>
          <a:p>
            <a:pPr marL="0" indent="0" eaLnBrk="1" hangingPunct="1">
              <a:buNone/>
              <a:defRPr/>
            </a:pPr>
            <a:r>
              <a:rPr lang="en-GB" altLang="en-US" sz="2400" b="1" dirty="0">
                <a:latin typeface="Century Gothic"/>
              </a:rPr>
              <a:t>PTA lead: </a:t>
            </a:r>
            <a:r>
              <a:rPr lang="en-GB" altLang="en-US" sz="2400" dirty="0">
                <a:latin typeface="Century Gothic"/>
              </a:rPr>
              <a:t>Alex Montgomery </a:t>
            </a:r>
            <a:endParaRPr lang="en-GB" altLang="en-US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2000" b="1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AB67D4-C994-92A1-EEF1-2AD9EDD6B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356" y="465304"/>
            <a:ext cx="1584176" cy="20367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97AB95-857A-FB85-6199-ECF5AB506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894668"/>
            <a:ext cx="1804376" cy="20388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2029802-AB84-48C9-9523-552EA75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5" y="0"/>
            <a:ext cx="8120062" cy="9259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Reception Classes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13718B-F280-45C2-B190-C41B5756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857870"/>
            <a:ext cx="8772889" cy="514225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sz="3200" b="1">
                <a:latin typeface="Century Gothic"/>
              </a:rPr>
              <a:t>Jellyfish Class</a:t>
            </a:r>
            <a:endParaRPr lang="en-GB" altLang="en-US" sz="3200" b="1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Conor</a:t>
            </a: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All current Nursery Class</a:t>
            </a: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Total 30 children </a:t>
            </a: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9.00 – 3.00 </a:t>
            </a:r>
          </a:p>
          <a:p>
            <a:pPr marL="0" indent="0">
              <a:buNone/>
              <a:defRPr/>
            </a:pPr>
            <a:endParaRPr lang="en-GB" altLang="en-US" sz="3200">
              <a:latin typeface="Century Gothic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3200" b="1">
                <a:latin typeface="Century Gothic" panose="020B0502020202020204" pitchFamily="34" charset="0"/>
              </a:rPr>
              <a:t>Penguin Class</a:t>
            </a:r>
            <a:endParaRPr lang="en-GB" altLang="en-US" sz="320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Helen</a:t>
            </a: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New entrants from other schools</a:t>
            </a:r>
          </a:p>
          <a:p>
            <a:pPr marL="0" indent="0">
              <a:buNone/>
              <a:defRPr/>
            </a:pPr>
            <a:r>
              <a:rPr lang="en-GB" altLang="en-US" sz="2400">
                <a:latin typeface="Century Gothic"/>
              </a:rPr>
              <a:t>Total 30 children </a:t>
            </a:r>
          </a:p>
          <a:p>
            <a:pPr marL="0" indent="0" eaLnBrk="1" hangingPunct="1">
              <a:buNone/>
              <a:defRPr/>
            </a:pPr>
            <a:endParaRPr lang="en-GB" altLang="en-US" sz="2000" b="1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AB67D4-C994-92A1-EEF1-2AD9EDD6B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232" y="925984"/>
            <a:ext cx="1584176" cy="20367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97AB95-857A-FB85-6199-ECF5AB506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232" y="3789040"/>
            <a:ext cx="1804376" cy="203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7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2029802-AB84-48C9-9523-552EA75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5" y="0"/>
            <a:ext cx="8120062" cy="9259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Transition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13718B-F280-45C2-B190-C41B5756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857870"/>
            <a:ext cx="8772889" cy="514225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GB" altLang="en-US" sz="2400">
              <a:latin typeface="Century Gothic" panose="020B0502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GB" altLang="en-US" sz="2800">
                <a:latin typeface="Century Gothic" panose="020B0502020202020204" pitchFamily="34" charset="0"/>
              </a:rPr>
              <a:t>Visits to classroom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2800">
                <a:latin typeface="Century Gothic" panose="020B0502020202020204" pitchFamily="34" charset="0"/>
              </a:rPr>
              <a:t>Teacher to visit in class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2800">
                <a:latin typeface="Century Gothic" panose="020B0502020202020204" pitchFamily="34" charset="0"/>
              </a:rPr>
              <a:t>Make a book at the end of term with pictures of the class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2800">
                <a:latin typeface="Century Gothic" panose="020B0502020202020204" pitchFamily="34" charset="0"/>
              </a:rPr>
              <a:t>Meet the Teacher Day </a:t>
            </a:r>
          </a:p>
          <a:p>
            <a:pPr eaLnBrk="1" hangingPunct="1">
              <a:buFontTx/>
              <a:buChar char="-"/>
              <a:defRPr/>
            </a:pPr>
            <a:endParaRPr lang="en-GB" altLang="en-US" sz="24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GB" altLang="en-US" sz="36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84A49-BDEC-C16D-73C3-01724CC4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88640"/>
            <a:ext cx="1584176" cy="203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0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2029802-AB84-48C9-9523-552EA75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5" y="0"/>
            <a:ext cx="8120062" cy="9259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Food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13718B-F280-45C2-B190-C41B5756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857870"/>
            <a:ext cx="8772889" cy="514225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GB" altLang="en-US" sz="2400">
              <a:latin typeface="Century Gothic" panose="020B0502020202020204" pitchFamily="34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en-GB" altLang="en-US" sz="3200">
                <a:latin typeface="Century Gothic" panose="020B0502020202020204" pitchFamily="34" charset="0"/>
              </a:rPr>
              <a:t>Water Bottle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3200">
                <a:latin typeface="Century Gothic" panose="020B0502020202020204" pitchFamily="34" charset="0"/>
              </a:rPr>
              <a:t>Snack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3200">
                <a:latin typeface="Century Gothic" panose="020B0502020202020204" pitchFamily="34" charset="0"/>
              </a:rPr>
              <a:t>Milk </a:t>
            </a:r>
          </a:p>
          <a:p>
            <a:pPr eaLnBrk="1" hangingPunct="1">
              <a:buFontTx/>
              <a:buChar char="-"/>
              <a:defRPr/>
            </a:pPr>
            <a:r>
              <a:rPr lang="en-GB" altLang="en-US" sz="3200">
                <a:latin typeface="Century Gothic" panose="020B0502020202020204" pitchFamily="34" charset="0"/>
              </a:rPr>
              <a:t>Chartwells Menu</a:t>
            </a:r>
          </a:p>
          <a:p>
            <a:pPr marL="0" indent="0" eaLnBrk="1" hangingPunct="1">
              <a:buNone/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180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GB" altLang="en-US" sz="1800">
                <a:latin typeface="Century Gothic" panose="020B0502020202020204" pitchFamily="34" charset="0"/>
              </a:rPr>
              <a:t>*Please inform us of any changes to dietary needs</a:t>
            </a:r>
          </a:p>
          <a:p>
            <a:pPr eaLnBrk="1" hangingPunct="1">
              <a:defRPr/>
            </a:pPr>
            <a:endParaRPr lang="en-GB" altLang="en-US" sz="36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84A49-BDEC-C16D-73C3-01724CC4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16632"/>
            <a:ext cx="1584176" cy="203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3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2029802-AB84-48C9-9523-552EA75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08" y="625078"/>
            <a:ext cx="8120062" cy="9259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Jellyfish Class – Conor </a:t>
            </a:r>
            <a:endParaRPr lang="en-GB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313718B-F280-45C2-B190-C41B57565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75" y="857870"/>
            <a:ext cx="8772889" cy="514225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GB" altLang="en-US" sz="240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3600" dirty="0">
              <a:latin typeface="Century Gothic"/>
            </a:endParaRPr>
          </a:p>
          <a:p>
            <a:pPr marL="0" indent="0">
              <a:buNone/>
              <a:defRPr/>
            </a:pPr>
            <a:r>
              <a:rPr lang="en-GB" altLang="en-US" sz="3600" dirty="0">
                <a:latin typeface="Century Gothic"/>
              </a:rPr>
              <a:t>Wednesday 6</a:t>
            </a:r>
            <a:r>
              <a:rPr lang="en-GB" altLang="en-US" sz="3600" baseline="30000" dirty="0">
                <a:latin typeface="Century Gothic"/>
              </a:rPr>
              <a:t>th</a:t>
            </a:r>
            <a:r>
              <a:rPr lang="en-GB" altLang="en-US" sz="3600" dirty="0">
                <a:latin typeface="Century Gothic"/>
              </a:rPr>
              <a:t> September 9.00 – 12.00 </a:t>
            </a:r>
            <a:r>
              <a:rPr lang="en-GB" altLang="en-US" sz="2000" dirty="0">
                <a:latin typeface="Century Gothic"/>
              </a:rPr>
              <a:t>(no lunch) </a:t>
            </a:r>
            <a:endParaRPr lang="en-GB" altLang="en-US" sz="200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altLang="en-US" sz="2000" dirty="0">
              <a:latin typeface="Century Gothic"/>
            </a:endParaRPr>
          </a:p>
          <a:p>
            <a:pPr marL="0" indent="0" eaLnBrk="1" hangingPunct="1">
              <a:buNone/>
              <a:defRPr/>
            </a:pPr>
            <a:r>
              <a:rPr lang="en-GB" altLang="en-US" sz="3600" dirty="0">
                <a:latin typeface="Century Gothic"/>
              </a:rPr>
              <a:t>Thursday 7</a:t>
            </a:r>
            <a:r>
              <a:rPr lang="en-GB" altLang="en-US" sz="3600" baseline="30000" dirty="0">
                <a:latin typeface="Century Gothic"/>
              </a:rPr>
              <a:t>th</a:t>
            </a:r>
            <a:r>
              <a:rPr lang="en-GB" altLang="en-US" sz="3600" dirty="0">
                <a:latin typeface="Century Gothic"/>
              </a:rPr>
              <a:t> </a:t>
            </a:r>
            <a:r>
              <a:rPr lang="en-GB" sz="3600" dirty="0">
                <a:latin typeface="Century Gothic"/>
              </a:rPr>
              <a:t>September </a:t>
            </a:r>
            <a:r>
              <a:rPr lang="en-GB" altLang="en-US" sz="3600" dirty="0">
                <a:latin typeface="Century Gothic"/>
              </a:rPr>
              <a:t>9.00 – 1.00 </a:t>
            </a:r>
            <a:r>
              <a:rPr lang="en-GB" altLang="en-US" sz="2000" dirty="0">
                <a:latin typeface="Century Gothic"/>
              </a:rPr>
              <a:t>(lunch) </a:t>
            </a:r>
            <a:endParaRPr lang="en-GB" altLang="en-US" sz="200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en-GB" altLang="en-US" sz="20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GB" altLang="en-US" sz="3600" dirty="0">
                <a:latin typeface="Century Gothic"/>
              </a:rPr>
              <a:t>Friday 8</a:t>
            </a:r>
            <a:r>
              <a:rPr lang="en-GB" altLang="en-US" sz="3600" baseline="30000" dirty="0">
                <a:latin typeface="Century Gothic"/>
              </a:rPr>
              <a:t>th</a:t>
            </a:r>
            <a:r>
              <a:rPr lang="en-GB" altLang="en-US" sz="3600" dirty="0">
                <a:latin typeface="Century Gothic"/>
              </a:rPr>
              <a:t> </a:t>
            </a:r>
            <a:r>
              <a:rPr lang="en-GB" sz="3600" dirty="0">
                <a:latin typeface="Century Gothic"/>
              </a:rPr>
              <a:t>September </a:t>
            </a:r>
            <a:r>
              <a:rPr lang="en-GB" altLang="en-US" sz="3600" dirty="0">
                <a:latin typeface="Century Gothic"/>
              </a:rPr>
              <a:t>9.00 – 3.15 </a:t>
            </a:r>
            <a:endParaRPr lang="en-GB" altLang="en-US" sz="36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360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2800" i="1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  <a:defRPr/>
            </a:pPr>
            <a:endParaRPr lang="en-GB" altLang="en-US" sz="3600" i="1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84A49-BDEC-C16D-73C3-01724CC4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233" y="177255"/>
            <a:ext cx="1191270" cy="153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9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FE9E-33AA-4332-90F4-83A21654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Thank you!</a:t>
            </a:r>
            <a:endParaRPr lang="en-GB"/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01C42279-CC68-4EB7-B8B2-57ADD341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14" y="1415870"/>
            <a:ext cx="7886700" cy="4351338"/>
          </a:xfrm>
        </p:spPr>
        <p:txBody>
          <a:bodyPr/>
          <a:lstStyle/>
          <a:p>
            <a:pPr marL="0" indent="0" algn="ctr">
              <a:lnSpc>
                <a:spcPct val="109000"/>
              </a:lnSpc>
              <a:buFont typeface="Arial" panose="020B0604020202020204" pitchFamily="34" charset="0"/>
              <a:buNone/>
            </a:pPr>
            <a:r>
              <a:rPr lang="en-GB" altLang="en-US" sz="4000">
                <a:latin typeface="Century Gothic"/>
              </a:rPr>
              <a:t>Thank you for attending the meeting.</a:t>
            </a:r>
          </a:p>
          <a:p>
            <a:pPr marL="0" indent="0" algn="ctr">
              <a:lnSpc>
                <a:spcPct val="109000"/>
              </a:lnSpc>
              <a:buFont typeface="Arial" panose="020B0604020202020204" pitchFamily="34" charset="0"/>
              <a:buNone/>
            </a:pPr>
            <a:r>
              <a:rPr lang="en-GB" altLang="en-US" sz="4000">
                <a:latin typeface="Century Gothic"/>
              </a:rPr>
              <a:t>Are there any questions?</a:t>
            </a:r>
          </a:p>
          <a:p>
            <a:pPr marL="0" indent="0" algn="ctr">
              <a:lnSpc>
                <a:spcPct val="109000"/>
              </a:lnSpc>
              <a:buNone/>
            </a:pPr>
            <a:endParaRPr lang="en-GB" altLang="en-US" sz="4000"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09000"/>
              </a:lnSpc>
              <a:buNone/>
            </a:pPr>
            <a:r>
              <a:rPr lang="en-GB" altLang="en-US" sz="3200">
                <a:latin typeface="Century Gothic"/>
              </a:rPr>
              <a:t>Hwalsh@rotherhithe.southwark.sch.uk</a:t>
            </a:r>
            <a:endParaRPr lang="en-GB" altLang="en-US" sz="3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4C1F8A-928D-4918-B113-DB6CFF7F8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D81896-CFA9-4E66-A6F9-E1C897698A24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3.xml><?xml version="1.0" encoding="utf-8"?>
<ds:datastoreItem xmlns:ds="http://schemas.openxmlformats.org/officeDocument/2006/customXml" ds:itemID="{A3BDAC9C-9DAF-4A51-8180-CD885D4D84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Office Theme</vt:lpstr>
      <vt:lpstr>PowerPoint Presentation</vt:lpstr>
      <vt:lpstr>Aims:</vt:lpstr>
      <vt:lpstr>Reception Team</vt:lpstr>
      <vt:lpstr>Reception Classes </vt:lpstr>
      <vt:lpstr>Transition</vt:lpstr>
      <vt:lpstr>Food</vt:lpstr>
      <vt:lpstr>Jellyfish Class – Conor 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LFT User</dc:creator>
  <cp:lastModifiedBy>Tomi NoThanksJeff</cp:lastModifiedBy>
  <cp:revision>21</cp:revision>
  <cp:lastPrinted>2020-09-04T10:23:06Z</cp:lastPrinted>
  <dcterms:created xsi:type="dcterms:W3CDTF">2007-09-02T10:05:59Z</dcterms:created>
  <dcterms:modified xsi:type="dcterms:W3CDTF">2023-10-26T09:30:11Z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  <property fmtid="{D5CDD505-2E9C-101B-9397-08002B2CF9AE}" pid="3" name="MediaServiceImageTags">
    <vt:lpwstr/>
  </property>
</Properties>
</file>