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388" y="-2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998711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 - Year 1 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toys</a:t>
                      </a:r>
                      <a:r>
                        <a:rPr lang="en-GB" sz="2400" b="1" i="1" baseline="0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now and then</a:t>
                      </a:r>
                      <a:endParaRPr lang="en-GB" sz="2400" b="1" i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567726"/>
              </p:ext>
            </p:extLst>
          </p:nvPr>
        </p:nvGraphicFramePr>
        <p:xfrm>
          <a:off x="184865" y="792665"/>
          <a:ext cx="2695354" cy="161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54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23301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11540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there are different types of toys that move in different ways.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understand which toys I played with as a baby and a toddler.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424573"/>
              </p:ext>
            </p:extLst>
          </p:nvPr>
        </p:nvGraphicFramePr>
        <p:xfrm>
          <a:off x="2984420" y="792666"/>
          <a:ext cx="3842944" cy="172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94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644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44150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know how long toys have existed.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toys were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made of in the past.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toys were played with in the past.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What modern toys are made from.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How modern toys are different to the past.</a:t>
                      </a: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71214"/>
              </p:ext>
            </p:extLst>
          </p:nvPr>
        </p:nvGraphicFramePr>
        <p:xfrm>
          <a:off x="6931564" y="751457"/>
          <a:ext cx="2752136" cy="773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36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336382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Local history-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Surrey portal of Rotherhithe tunnel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66608"/>
              </p:ext>
            </p:extLst>
          </p:nvPr>
        </p:nvGraphicFramePr>
        <p:xfrm>
          <a:off x="6920906" y="1827261"/>
          <a:ext cx="2828026" cy="4683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47">
                  <a:extLst>
                    <a:ext uri="{9D8B030D-6E8A-4147-A177-3AD203B41FA5}">
                      <a16:colId xmlns:a16="http://schemas.microsoft.com/office/drawing/2014/main" val="2563406102"/>
                    </a:ext>
                  </a:extLst>
                </a:gridCol>
                <a:gridCol w="1611879">
                  <a:extLst>
                    <a:ext uri="{9D8B030D-6E8A-4147-A177-3AD203B41FA5}">
                      <a16:colId xmlns:a16="http://schemas.microsoft.com/office/drawing/2014/main" val="2125979668"/>
                    </a:ext>
                  </a:extLst>
                </a:gridCol>
              </a:tblGrid>
              <a:tr h="2896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71014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20th century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20th century The 20th century was 1900-1999.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067645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21</a:t>
                      </a:r>
                      <a:r>
                        <a:rPr lang="en-US" sz="1000" b="1" baseline="3000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st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 century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We are in the 21st century. It started in the year 2000 and will end in 2099.</a:t>
                      </a:r>
                      <a:r>
                        <a:rPr lang="en-US" sz="900" b="0" dirty="0">
                          <a:latin typeface="Century Gothic" pitchFamily="34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2117"/>
                  </a:ext>
                </a:extLst>
              </a:tr>
              <a:tr h="47017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metal toys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Toy soldiers and some spinning tops were made out of metal.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7939104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modern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Things made now or recently.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239337"/>
                  </a:ext>
                </a:extLst>
              </a:tr>
              <a:tr h="42240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paper</a:t>
                      </a:r>
                      <a:r>
                        <a:rPr lang="en-GB" sz="10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 toys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Some toys, like paper windmills, were made out of paper.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4739201"/>
                  </a:ext>
                </a:extLst>
              </a:tr>
              <a:tr h="34861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past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Objects and things that happened before now.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582009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plastic</a:t>
                      </a:r>
                      <a:r>
                        <a:rPr lang="en-GB" sz="10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 toys</a:t>
                      </a: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000" b="1" dirty="0">
                        <a:solidFill>
                          <a:srgbClr val="FF0000"/>
                        </a:solidFill>
                        <a:latin typeface="Century Gothic" pitchFamily="34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Most modern toys are made of plastic. 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934834"/>
                  </a:ext>
                </a:extLst>
              </a:tr>
              <a:tr h="59555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Chelsea Market" panose="02000000000000000000" pitchFamily="2" charset="0"/>
                        </a:rPr>
                        <a:t>wooden toys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endParaRPr lang="en-US" sz="10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itchFamily="34" charset="0"/>
                        </a:rPr>
                        <a:t>Boats, train sets and cup and ball were all made of wood</a:t>
                      </a:r>
                      <a:endParaRPr lang="en-US" sz="9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34">
            <a:extLst>
              <a:ext uri="{FF2B5EF4-FFF2-40B4-BE49-F238E27FC236}">
                <a16:creationId xmlns:a16="http://schemas.microsoft.com/office/drawing/2014/main" id="{C432512D-DEE2-6FB1-2E9C-0BEC44CC1D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071338"/>
              </p:ext>
            </p:extLst>
          </p:nvPr>
        </p:nvGraphicFramePr>
        <p:xfrm>
          <a:off x="162768" y="5222848"/>
          <a:ext cx="6493212" cy="12439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4404">
                  <a:extLst>
                    <a:ext uri="{9D8B030D-6E8A-4147-A177-3AD203B41FA5}">
                      <a16:colId xmlns:a16="http://schemas.microsoft.com/office/drawing/2014/main" val="4123191111"/>
                    </a:ext>
                  </a:extLst>
                </a:gridCol>
                <a:gridCol w="2164404">
                  <a:extLst>
                    <a:ext uri="{9D8B030D-6E8A-4147-A177-3AD203B41FA5}">
                      <a16:colId xmlns:a16="http://schemas.microsoft.com/office/drawing/2014/main" val="2501104345"/>
                    </a:ext>
                  </a:extLst>
                </a:gridCol>
                <a:gridCol w="2164404">
                  <a:extLst>
                    <a:ext uri="{9D8B030D-6E8A-4147-A177-3AD203B41FA5}">
                      <a16:colId xmlns:a16="http://schemas.microsoft.com/office/drawing/2014/main" val="3173808009"/>
                    </a:ext>
                  </a:extLst>
                </a:gridCol>
              </a:tblGrid>
              <a:tr h="266234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2233"/>
                  </a:ext>
                </a:extLst>
              </a:tr>
              <a:tr h="23644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19</a:t>
                      </a:r>
                      <a:r>
                        <a:rPr lang="en-GB" sz="1400" b="1" baseline="3000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th</a:t>
                      </a:r>
                      <a:r>
                        <a:rPr lang="en-GB" sz="1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century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400" b="1" kern="120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GB" sz="1400" b="1" kern="1200" baseline="3000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400" b="1" kern="1200" baseline="0" dirty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century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21</a:t>
                      </a:r>
                      <a:r>
                        <a:rPr lang="en-GB" sz="1400" b="1" baseline="3000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st</a:t>
                      </a:r>
                      <a:r>
                        <a:rPr lang="en-GB" sz="1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century</a:t>
                      </a:r>
                    </a:p>
                  </a:txBody>
                  <a:tcPr marL="74295" marR="74295" marT="37148" marB="37148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831066"/>
                  </a:ext>
                </a:extLst>
              </a:tr>
              <a:tr h="58154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itchFamily="34" charset="0"/>
                        </a:rPr>
                        <a:t>Toys</a:t>
                      </a:r>
                      <a:r>
                        <a:rPr lang="en-US" sz="1000" dirty="0">
                          <a:latin typeface="Century Gothic" pitchFamily="34" charset="0"/>
                        </a:rPr>
                        <a:t>: wooden dolls, wooden doll houses, tea sets, ball and cup, spinning top, toys soldiers, leather footballs.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itchFamily="34" charset="0"/>
                        </a:rPr>
                        <a:t>Toys</a:t>
                      </a:r>
                      <a:r>
                        <a:rPr lang="en-US" sz="1000" dirty="0">
                          <a:latin typeface="Century Gothic" pitchFamily="34" charset="0"/>
                        </a:rPr>
                        <a:t>: teddy bears, Barbie dolls, Action Man, electronic toys, computers, games consoles.</a:t>
                      </a:r>
                      <a:endParaRPr lang="en-US" sz="1000" b="0" i="0" u="none" strike="noStrike" kern="1200" baseline="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Century Gothic" pitchFamily="34" charset="0"/>
                        </a:rPr>
                        <a:t>Toys</a:t>
                      </a:r>
                      <a:r>
                        <a:rPr lang="en-US" sz="1000" dirty="0">
                          <a:latin typeface="Century Gothic" pitchFamily="34" charset="0"/>
                        </a:rPr>
                        <a:t>: handheld games consoles, virtual reality.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281315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3390" y="1606530"/>
            <a:ext cx="2822769" cy="5415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231" y="2637318"/>
            <a:ext cx="567944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085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EC890E-BC6C-4804-8F8D-F8C721F9E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896</TotalTime>
  <Words>268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65</cp:revision>
  <dcterms:created xsi:type="dcterms:W3CDTF">2023-06-04T13:12:37Z</dcterms:created>
  <dcterms:modified xsi:type="dcterms:W3CDTF">2023-09-29T16:35:58Z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