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64" d="100"/>
          <a:sy n="364" d="100"/>
        </p:scale>
        <p:origin x="-7452" y="-3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Montgomery" userId="a5f23681-46ec-49e8-b833-5cf5d4fd877e" providerId="ADAL" clId="{D6D82BBD-87CB-4D94-883A-3382C8D9A87C}"/>
    <pc:docChg chg="modSld">
      <pc:chgData name="Alexandra Montgomery" userId="a5f23681-46ec-49e8-b833-5cf5d4fd877e" providerId="ADAL" clId="{D6D82BBD-87CB-4D94-883A-3382C8D9A87C}" dt="2023-09-12T13:11:51.054" v="0" actId="1076"/>
      <pc:docMkLst>
        <pc:docMk/>
      </pc:docMkLst>
      <pc:sldChg chg="modSp mod">
        <pc:chgData name="Alexandra Montgomery" userId="a5f23681-46ec-49e8-b833-5cf5d4fd877e" providerId="ADAL" clId="{D6D82BBD-87CB-4D94-883A-3382C8D9A87C}" dt="2023-09-12T13:11:51.054" v="0" actId="1076"/>
        <pc:sldMkLst>
          <pc:docMk/>
          <pc:sldMk cId="4187883628" sldId="256"/>
        </pc:sldMkLst>
        <pc:picChg chg="mod">
          <ac:chgData name="Alexandra Montgomery" userId="a5f23681-46ec-49e8-b833-5cf5d4fd877e" providerId="ADAL" clId="{D6D82BBD-87CB-4D94-883A-3382C8D9A87C}" dt="2023-09-12T13:11:51.054" v="0" actId="1076"/>
          <ac:picMkLst>
            <pc:docMk/>
            <pc:sldMk cId="4187883628" sldId="256"/>
            <ac:picMk id="11" creationId="{50DF7015-9EB6-2A71-E8CD-74585A3CB5AC}"/>
          </ac:picMkLst>
        </pc:picChg>
      </pc:sldChg>
    </pc:docChg>
  </pc:docChgLst>
  <pc:docChgLst>
    <pc:chgData name="Alexandra Montgomery" userId="a5f23681-46ec-49e8-b833-5cf5d4fd877e" providerId="ADAL" clId="{CDA7AD5B-E480-4EB7-8282-60280B73A9D1}"/>
    <pc:docChg chg="modSld">
      <pc:chgData name="Alexandra Montgomery" userId="a5f23681-46ec-49e8-b833-5cf5d4fd877e" providerId="ADAL" clId="{CDA7AD5B-E480-4EB7-8282-60280B73A9D1}" dt="2023-07-13T08:03:15.705" v="1" actId="1076"/>
      <pc:docMkLst>
        <pc:docMk/>
      </pc:docMkLst>
      <pc:sldChg chg="addSp modSp">
        <pc:chgData name="Alexandra Montgomery" userId="a5f23681-46ec-49e8-b833-5cf5d4fd877e" providerId="ADAL" clId="{CDA7AD5B-E480-4EB7-8282-60280B73A9D1}" dt="2023-07-13T08:03:15.705" v="1" actId="1076"/>
        <pc:sldMkLst>
          <pc:docMk/>
          <pc:sldMk cId="4187883628" sldId="256"/>
        </pc:sldMkLst>
        <pc:picChg chg="add mod">
          <ac:chgData name="Alexandra Montgomery" userId="a5f23681-46ec-49e8-b833-5cf5d4fd877e" providerId="ADAL" clId="{CDA7AD5B-E480-4EB7-8282-60280B73A9D1}" dt="2023-07-13T08:03:15.705" v="1" actId="1076"/>
          <ac:picMkLst>
            <pc:docMk/>
            <pc:sldMk cId="4187883628" sldId="256"/>
            <ac:picMk id="2" creationId="{A9D77DE1-541B-2329-AA86-8236825D94EA}"/>
          </ac:picMkLst>
        </pc:picChg>
      </pc:sldChg>
    </pc:docChg>
  </pc:docChgLst>
  <pc:docChgLst>
    <pc:chgData name="Alexandra Montgomery" userId="a5f23681-46ec-49e8-b833-5cf5d4fd877e" providerId="ADAL" clId="{980F88EF-C038-4BC0-A119-D537D9B9DA5A}"/>
    <pc:docChg chg="modSld">
      <pc:chgData name="Alexandra Montgomery" userId="a5f23681-46ec-49e8-b833-5cf5d4fd877e" providerId="ADAL" clId="{980F88EF-C038-4BC0-A119-D537D9B9DA5A}" dt="2023-07-10T18:51:43.917" v="200" actId="1076"/>
      <pc:docMkLst>
        <pc:docMk/>
      </pc:docMkLst>
      <pc:sldChg chg="addSp modSp mod">
        <pc:chgData name="Alexandra Montgomery" userId="a5f23681-46ec-49e8-b833-5cf5d4fd877e" providerId="ADAL" clId="{980F88EF-C038-4BC0-A119-D537D9B9DA5A}" dt="2023-07-10T18:51:43.917" v="200" actId="1076"/>
        <pc:sldMkLst>
          <pc:docMk/>
          <pc:sldMk cId="4187883628" sldId="256"/>
        </pc:sldMkLst>
        <pc:spChg chg="mod">
          <ac:chgData name="Alexandra Montgomery" userId="a5f23681-46ec-49e8-b833-5cf5d4fd877e" providerId="ADAL" clId="{980F88EF-C038-4BC0-A119-D537D9B9DA5A}" dt="2023-07-10T18:18:43.163" v="0" actId="255"/>
          <ac:spMkLst>
            <pc:docMk/>
            <pc:sldMk cId="4187883628" sldId="256"/>
            <ac:spMk id="4" creationId="{51519563-5054-C2DC-A9C6-03A76B7A91AC}"/>
          </ac:spMkLst>
        </pc:spChg>
        <pc:spChg chg="mod">
          <ac:chgData name="Alexandra Montgomery" userId="a5f23681-46ec-49e8-b833-5cf5d4fd877e" providerId="ADAL" clId="{980F88EF-C038-4BC0-A119-D537D9B9DA5A}" dt="2023-07-10T18:34:45.456" v="109" actId="1076"/>
          <ac:spMkLst>
            <pc:docMk/>
            <pc:sldMk cId="4187883628" sldId="256"/>
            <ac:spMk id="5" creationId="{70D79F54-36FB-8569-2501-0CD418363288}"/>
          </ac:spMkLst>
        </pc:spChg>
        <pc:spChg chg="mod">
          <ac:chgData name="Alexandra Montgomery" userId="a5f23681-46ec-49e8-b833-5cf5d4fd877e" providerId="ADAL" clId="{980F88EF-C038-4BC0-A119-D537D9B9DA5A}" dt="2023-07-10T18:35:33.661" v="115" actId="1076"/>
          <ac:spMkLst>
            <pc:docMk/>
            <pc:sldMk cId="4187883628" sldId="256"/>
            <ac:spMk id="6" creationId="{C227BCCD-D149-4FCA-1625-BF71A2407976}"/>
          </ac:spMkLst>
        </pc:spChg>
        <pc:spChg chg="mod">
          <ac:chgData name="Alexandra Montgomery" userId="a5f23681-46ec-49e8-b833-5cf5d4fd877e" providerId="ADAL" clId="{980F88EF-C038-4BC0-A119-D537D9B9DA5A}" dt="2023-07-10T18:35:27.555" v="114" actId="1076"/>
          <ac:spMkLst>
            <pc:docMk/>
            <pc:sldMk cId="4187883628" sldId="256"/>
            <ac:spMk id="7" creationId="{17046445-0058-FBA6-99FC-10E91F16F87B}"/>
          </ac:spMkLst>
        </pc:spChg>
        <pc:picChg chg="add mod">
          <ac:chgData name="Alexandra Montgomery" userId="a5f23681-46ec-49e8-b833-5cf5d4fd877e" providerId="ADAL" clId="{980F88EF-C038-4BC0-A119-D537D9B9DA5A}" dt="2023-07-10T18:47:21.071" v="145" actId="1076"/>
          <ac:picMkLst>
            <pc:docMk/>
            <pc:sldMk cId="4187883628" sldId="256"/>
            <ac:picMk id="3" creationId="{C8EEFD8B-2854-A3B4-086C-9AAA04971479}"/>
          </ac:picMkLst>
        </pc:picChg>
        <pc:picChg chg="add mod">
          <ac:chgData name="Alexandra Montgomery" userId="a5f23681-46ec-49e8-b833-5cf5d4fd877e" providerId="ADAL" clId="{980F88EF-C038-4BC0-A119-D537D9B9DA5A}" dt="2023-07-10T18:51:16.053" v="195" actId="1076"/>
          <ac:picMkLst>
            <pc:docMk/>
            <pc:sldMk cId="4187883628" sldId="256"/>
            <ac:picMk id="9" creationId="{C5F4712F-573B-4A26-5344-DE659BAFB6C9}"/>
          </ac:picMkLst>
        </pc:picChg>
        <pc:picChg chg="add mod">
          <ac:chgData name="Alexandra Montgomery" userId="a5f23681-46ec-49e8-b833-5cf5d4fd877e" providerId="ADAL" clId="{980F88EF-C038-4BC0-A119-D537D9B9DA5A}" dt="2023-07-10T18:47:04.543" v="140" actId="1076"/>
          <ac:picMkLst>
            <pc:docMk/>
            <pc:sldMk cId="4187883628" sldId="256"/>
            <ac:picMk id="11" creationId="{50DF7015-9EB6-2A71-E8CD-74585A3CB5AC}"/>
          </ac:picMkLst>
        </pc:picChg>
        <pc:picChg chg="add mod">
          <ac:chgData name="Alexandra Montgomery" userId="a5f23681-46ec-49e8-b833-5cf5d4fd877e" providerId="ADAL" clId="{980F88EF-C038-4BC0-A119-D537D9B9DA5A}" dt="2023-07-10T18:48:26.045" v="160" actId="14100"/>
          <ac:picMkLst>
            <pc:docMk/>
            <pc:sldMk cId="4187883628" sldId="256"/>
            <ac:picMk id="13" creationId="{DD2BBABE-95A5-5DD3-0974-604BB0114BF2}"/>
          </ac:picMkLst>
        </pc:picChg>
        <pc:picChg chg="add mod">
          <ac:chgData name="Alexandra Montgomery" userId="a5f23681-46ec-49e8-b833-5cf5d4fd877e" providerId="ADAL" clId="{980F88EF-C038-4BC0-A119-D537D9B9DA5A}" dt="2023-07-10T18:48:32.710" v="162" actId="14100"/>
          <ac:picMkLst>
            <pc:docMk/>
            <pc:sldMk cId="4187883628" sldId="256"/>
            <ac:picMk id="15" creationId="{1CD0FAA3-7FCA-FAEE-77E0-F23940A29026}"/>
          </ac:picMkLst>
        </pc:picChg>
        <pc:picChg chg="add mod">
          <ac:chgData name="Alexandra Montgomery" userId="a5f23681-46ec-49e8-b833-5cf5d4fd877e" providerId="ADAL" clId="{980F88EF-C038-4BC0-A119-D537D9B9DA5A}" dt="2023-07-10T18:49:05.571" v="168" actId="14100"/>
          <ac:picMkLst>
            <pc:docMk/>
            <pc:sldMk cId="4187883628" sldId="256"/>
            <ac:picMk id="17" creationId="{5451C1A3-FB26-CEE5-35C9-CEA423EB3848}"/>
          </ac:picMkLst>
        </pc:picChg>
        <pc:picChg chg="add mod">
          <ac:chgData name="Alexandra Montgomery" userId="a5f23681-46ec-49e8-b833-5cf5d4fd877e" providerId="ADAL" clId="{980F88EF-C038-4BC0-A119-D537D9B9DA5A}" dt="2023-07-10T18:47:53.643" v="152" actId="14100"/>
          <ac:picMkLst>
            <pc:docMk/>
            <pc:sldMk cId="4187883628" sldId="256"/>
            <ac:picMk id="19" creationId="{CBCD2D7F-7B6F-51E4-5D07-958E33AAF1A8}"/>
          </ac:picMkLst>
        </pc:picChg>
        <pc:picChg chg="add mod">
          <ac:chgData name="Alexandra Montgomery" userId="a5f23681-46ec-49e8-b833-5cf5d4fd877e" providerId="ADAL" clId="{980F88EF-C038-4BC0-A119-D537D9B9DA5A}" dt="2023-07-10T18:48:00.462" v="154" actId="1076"/>
          <ac:picMkLst>
            <pc:docMk/>
            <pc:sldMk cId="4187883628" sldId="256"/>
            <ac:picMk id="21" creationId="{AE5A7A8A-176B-B2B6-E247-524C53DC438C}"/>
          </ac:picMkLst>
        </pc:picChg>
        <pc:picChg chg="add mod">
          <ac:chgData name="Alexandra Montgomery" userId="a5f23681-46ec-49e8-b833-5cf5d4fd877e" providerId="ADAL" clId="{980F88EF-C038-4BC0-A119-D537D9B9DA5A}" dt="2023-07-10T18:49:16.357" v="171" actId="1076"/>
          <ac:picMkLst>
            <pc:docMk/>
            <pc:sldMk cId="4187883628" sldId="256"/>
            <ac:picMk id="23" creationId="{19F79F2E-C8EC-ABA9-292C-9C35C77285C7}"/>
          </ac:picMkLst>
        </pc:picChg>
        <pc:cxnChg chg="add mod">
          <ac:chgData name="Alexandra Montgomery" userId="a5f23681-46ec-49e8-b833-5cf5d4fd877e" providerId="ADAL" clId="{980F88EF-C038-4BC0-A119-D537D9B9DA5A}" dt="2023-07-10T18:49:54.396" v="174" actId="208"/>
          <ac:cxnSpMkLst>
            <pc:docMk/>
            <pc:sldMk cId="4187883628" sldId="256"/>
            <ac:cxnSpMk id="25" creationId="{7200101F-E31A-3E08-2C37-78F40AB04E1F}"/>
          </ac:cxnSpMkLst>
        </pc:cxnChg>
        <pc:cxnChg chg="add mod">
          <ac:chgData name="Alexandra Montgomery" userId="a5f23681-46ec-49e8-b833-5cf5d4fd877e" providerId="ADAL" clId="{980F88EF-C038-4BC0-A119-D537D9B9DA5A}" dt="2023-07-10T18:51:14.395" v="194" actId="14100"/>
          <ac:cxnSpMkLst>
            <pc:docMk/>
            <pc:sldMk cId="4187883628" sldId="256"/>
            <ac:cxnSpMk id="26" creationId="{A5B28D09-5954-4745-0D8E-E95C201ED8AD}"/>
          </ac:cxnSpMkLst>
        </pc:cxnChg>
        <pc:cxnChg chg="add mod">
          <ac:chgData name="Alexandra Montgomery" userId="a5f23681-46ec-49e8-b833-5cf5d4fd877e" providerId="ADAL" clId="{980F88EF-C038-4BC0-A119-D537D9B9DA5A}" dt="2023-07-10T18:51:43.917" v="200" actId="1076"/>
          <ac:cxnSpMkLst>
            <pc:docMk/>
            <pc:sldMk cId="4187883628" sldId="256"/>
            <ac:cxnSpMk id="28" creationId="{6B27DC24-AA78-2413-A6D5-44282B7966E0}"/>
          </ac:cxnSpMkLst>
        </pc:cxnChg>
        <pc:cxnChg chg="add mod">
          <ac:chgData name="Alexandra Montgomery" userId="a5f23681-46ec-49e8-b833-5cf5d4fd877e" providerId="ADAL" clId="{980F88EF-C038-4BC0-A119-D537D9B9DA5A}" dt="2023-07-10T18:50:36.757" v="185" actId="1076"/>
          <ac:cxnSpMkLst>
            <pc:docMk/>
            <pc:sldMk cId="4187883628" sldId="256"/>
            <ac:cxnSpMk id="31" creationId="{A6FB37F2-98F2-EED8-B78E-4A1EBB8CDE61}"/>
          </ac:cxnSpMkLst>
        </pc:cxnChg>
        <pc:cxnChg chg="add mod">
          <ac:chgData name="Alexandra Montgomery" userId="a5f23681-46ec-49e8-b833-5cf5d4fd877e" providerId="ADAL" clId="{980F88EF-C038-4BC0-A119-D537D9B9DA5A}" dt="2023-07-10T18:51:29.118" v="198" actId="14100"/>
          <ac:cxnSpMkLst>
            <pc:docMk/>
            <pc:sldMk cId="4187883628" sldId="256"/>
            <ac:cxnSpMk id="33" creationId="{D9BBA1EC-CEE9-092C-681C-EC9F3EEC3137}"/>
          </ac:cxnSpMkLst>
        </pc:cxnChg>
        <pc:cxnChg chg="add mod">
          <ac:chgData name="Alexandra Montgomery" userId="a5f23681-46ec-49e8-b833-5cf5d4fd877e" providerId="ADAL" clId="{980F88EF-C038-4BC0-A119-D537D9B9DA5A}" dt="2023-07-10T18:51:23.571" v="196" actId="14100"/>
          <ac:cxnSpMkLst>
            <pc:docMk/>
            <pc:sldMk cId="4187883628" sldId="256"/>
            <ac:cxnSpMk id="37" creationId="{C3A525FF-8492-BE93-82E0-2231CCCABF22}"/>
          </ac:cxnSpMkLst>
        </pc:cxnChg>
      </pc:sldChg>
    </pc:docChg>
  </pc:docChgLst>
  <pc:docChgLst>
    <pc:chgData name="Alexandra Montgomery" userId="a5f23681-46ec-49e8-b833-5cf5d4fd877e" providerId="ADAL" clId="{9A76E7D5-048C-4504-80A6-B6F7AC8755C8}"/>
    <pc:docChg chg="modSld">
      <pc:chgData name="Alexandra Montgomery" userId="a5f23681-46ec-49e8-b833-5cf5d4fd877e" providerId="ADAL" clId="{9A76E7D5-048C-4504-80A6-B6F7AC8755C8}" dt="2023-07-10T14:03:53.548" v="27" actId="20577"/>
      <pc:docMkLst>
        <pc:docMk/>
      </pc:docMkLst>
      <pc:sldChg chg="modSp mod">
        <pc:chgData name="Alexandra Montgomery" userId="a5f23681-46ec-49e8-b833-5cf5d4fd877e" providerId="ADAL" clId="{9A76E7D5-048C-4504-80A6-B6F7AC8755C8}" dt="2023-07-10T14:03:53.548" v="27" actId="20577"/>
        <pc:sldMkLst>
          <pc:docMk/>
          <pc:sldMk cId="4187883628" sldId="256"/>
        </pc:sldMkLst>
        <pc:spChg chg="mod">
          <ac:chgData name="Alexandra Montgomery" userId="a5f23681-46ec-49e8-b833-5cf5d4fd877e" providerId="ADAL" clId="{9A76E7D5-048C-4504-80A6-B6F7AC8755C8}" dt="2023-07-10T14:03:41.986" v="24" actId="20577"/>
          <ac:spMkLst>
            <pc:docMk/>
            <pc:sldMk cId="4187883628" sldId="256"/>
            <ac:spMk id="4" creationId="{51519563-5054-C2DC-A9C6-03A76B7A91AC}"/>
          </ac:spMkLst>
        </pc:spChg>
        <pc:spChg chg="mod">
          <ac:chgData name="Alexandra Montgomery" userId="a5f23681-46ec-49e8-b833-5cf5d4fd877e" providerId="ADAL" clId="{9A76E7D5-048C-4504-80A6-B6F7AC8755C8}" dt="2023-07-10T14:03:49.479" v="25" actId="20577"/>
          <ac:spMkLst>
            <pc:docMk/>
            <pc:sldMk cId="4187883628" sldId="256"/>
            <ac:spMk id="5" creationId="{70D79F54-36FB-8569-2501-0CD418363288}"/>
          </ac:spMkLst>
        </pc:spChg>
        <pc:spChg chg="mod">
          <ac:chgData name="Alexandra Montgomery" userId="a5f23681-46ec-49e8-b833-5cf5d4fd877e" providerId="ADAL" clId="{9A76E7D5-048C-4504-80A6-B6F7AC8755C8}" dt="2023-07-10T14:03:51.489" v="26" actId="20577"/>
          <ac:spMkLst>
            <pc:docMk/>
            <pc:sldMk cId="4187883628" sldId="256"/>
            <ac:spMk id="6" creationId="{C227BCCD-D149-4FCA-1625-BF71A2407976}"/>
          </ac:spMkLst>
        </pc:spChg>
        <pc:spChg chg="mod">
          <ac:chgData name="Alexandra Montgomery" userId="a5f23681-46ec-49e8-b833-5cf5d4fd877e" providerId="ADAL" clId="{9A76E7D5-048C-4504-80A6-B6F7AC8755C8}" dt="2023-07-10T14:03:53.548" v="27" actId="20577"/>
          <ac:spMkLst>
            <pc:docMk/>
            <pc:sldMk cId="4187883628" sldId="256"/>
            <ac:spMk id="7" creationId="{17046445-0058-FBA6-99FC-10E91F16F8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920-93A2-7DBF-BDC8-C06199E92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24A9C-D01F-F615-B5FE-0B1B9632F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59914-09E5-2C46-232A-3FC28B00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BF526-BC29-7C90-B2F5-FFA9DE1F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E9B26-0922-38A6-488F-99EE635A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9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0850-9783-3B36-78AB-4DCC16A27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640280-2C26-712B-F6CE-C511D7A50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5FD99-4CC4-BDD5-ACC1-1380112B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EAB6-802D-550F-3FE9-3CFCA1594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67582-284A-8C49-49FC-016C36FF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195BD2-2C26-E34D-4F8C-41FAE0AF3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ABA88-C8FF-30F8-7357-FD121AA9D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48A0-ECB1-6EA2-9BE7-1F54141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EA6A6-E459-CE2D-5B73-8A956FBB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2A910-5FC6-AE7A-EC42-77820B62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0D32F-A5D4-25E4-64B2-57BBDD377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9AEE-022E-E255-69EE-DD449CA9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6C876-D287-171E-8ED7-40A32E67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BB834-E748-8990-1E82-174D1335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996E5-D777-CE35-A532-6664AAED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9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2770-22CB-CA03-9E37-B9F7875B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E2649-1101-477C-3B1C-E34C3535D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7875B-23D3-C6E0-29B2-71CCF3214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A052B-CBB2-351D-F2F7-C2186355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3BC44-59E5-0489-0224-4CFD82B1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6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D336-8587-493E-C650-6C4D6DD4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683FE-81E0-EDC3-07DF-7EA10FD9B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94654F-4D01-3BD7-90EE-1AD291AE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07A41-8D20-9345-D09F-B7DEBB18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5DA5-EA3B-1D7B-D706-C92B0A88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950A3-6A00-B081-A4AC-FFE549DA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0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657A-CBE0-4824-ABF0-57BC97021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4B037-3F83-C93B-A4EF-0624E1F0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9AD34-C9C7-53E8-D555-F6338AF81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371A2-749B-AE2B-DE00-0A8DF0519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20E20-0FE6-D30E-4CE4-33162EA7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F876F-44F0-BC42-3711-7DFDEDC71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65761-3E4A-F8E6-0F24-C77B892C4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03304-FB7D-2EEB-D936-68271CFE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4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9DBE7-98E7-8D3C-3276-83A26E44E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4F11C-D46A-AA93-40E1-1F49B2C9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028F5-DB15-9D56-42C0-B52F9F3B5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DC30C-5F55-9CA1-D914-B3C00640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9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4D32B-4973-BB73-543A-219C3D79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A14C65-E26C-3047-8692-C79B88B3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84A54-5A02-EF3D-2848-7AE90C6A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10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946D-99C3-6BA8-9855-136FD39B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439E-8CDE-471E-1B1E-D004402D3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A80-05C5-9AF3-8065-451E5D932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BFA28-0486-201E-054D-EA0C7CBA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2801A-BD87-7AA3-E7BB-5B16FA53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93559-1783-CF83-07D4-61A2F27F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9123A-92B7-2FCD-9D76-5BB1AF22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0D8E06-5A59-BD59-1B92-767C2BF30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0392A-9CFF-301E-F3C0-0E3AD5CE2E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7A46B-D9E1-72B7-C98A-D7570126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9C9B1-DB13-9FCB-BDE5-81CDB6D0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CCDFE-60FD-0A57-5D5C-14F9FBD8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2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1EE75-8C14-A686-D003-A7091AB9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DC056-9593-A91E-C9E0-A194FE942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2F84-E009-B51C-B96E-18CCC8A7A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68A3F-5E7C-46BE-8F99-484DC4B7BAD9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B7A0-3C75-A599-C027-AD1D9DD5D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DB25-6338-5BAB-55F3-9A92AC289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1B491-5353-43A6-A11B-BEBD471DFD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8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519563-5054-C2DC-A9C6-03A76B7A91AC}"/>
              </a:ext>
            </a:extLst>
          </p:cNvPr>
          <p:cNvSpPr txBox="1"/>
          <p:nvPr/>
        </p:nvSpPr>
        <p:spPr>
          <a:xfrm>
            <a:off x="274073" y="9867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cs typeface="Lucida Calligraphy"/>
              </a:rPr>
              <a:t>Year 5/6 Drawing – Make my voice heard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79F54-36FB-8569-2501-0CD418363288}"/>
              </a:ext>
            </a:extLst>
          </p:cNvPr>
          <p:cNvSpPr txBox="1"/>
          <p:nvPr/>
        </p:nvSpPr>
        <p:spPr>
          <a:xfrm>
            <a:off x="8143335" y="410981"/>
            <a:ext cx="3980639" cy="1815882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already know: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Analyse an image that considers impact, audience and purpose. Draw the same image in different ways with different materials and techniques.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Make a collagraph plate.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Make a collagraph print.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Develop drawn ideas for a print.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Combine techniques to create a final composition.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Decide what materials and tools to use based on experience and knowledge</a:t>
            </a:r>
            <a:endParaRPr lang="en-GB" sz="10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7BCCD-D149-4FCA-1625-BF71A2407976}"/>
              </a:ext>
            </a:extLst>
          </p:cNvPr>
          <p:cNvSpPr txBox="1"/>
          <p:nvPr/>
        </p:nvSpPr>
        <p:spPr>
          <a:xfrm>
            <a:off x="7792277" y="2459175"/>
            <a:ext cx="4331697" cy="2000548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What I will learn now: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Use symbolism as a way to create imagery.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Combine imagery into unique compositions.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Achieve the tonal technique called chiaroscuro.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Make handmade tools to draw with.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400" dirty="0">
                <a:latin typeface="Century Gothic" panose="020B0502020202020204" pitchFamily="34" charset="0"/>
              </a:rPr>
              <a:t>Use charcoal to create chiaroscuro effects. </a:t>
            </a:r>
            <a:endParaRPr lang="en-GB" sz="1400" b="1" dirty="0">
              <a:latin typeface="Century Gothic" panose="020B0502020202020204" pitchFamily="34" charset="0"/>
            </a:endParaRPr>
          </a:p>
          <a:p>
            <a:endParaRPr lang="en-GB" sz="12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46445-0058-FBA6-99FC-10E91F16F87B}"/>
              </a:ext>
            </a:extLst>
          </p:cNvPr>
          <p:cNvSpPr txBox="1"/>
          <p:nvPr/>
        </p:nvSpPr>
        <p:spPr>
          <a:xfrm>
            <a:off x="8143335" y="4748156"/>
            <a:ext cx="3980639" cy="1954381"/>
          </a:xfrm>
          <a:prstGeom prst="rect">
            <a:avLst/>
          </a:prstGeom>
          <a:noFill/>
          <a:ln w="28575"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What I will learn next:</a:t>
            </a:r>
          </a:p>
          <a:p>
            <a:endParaRPr lang="en-GB" sz="1100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use a range of techniques to record their observations in sketchbooks, journals and other media as a basis for exploring their ideas.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use a range of techniques and media to increase their proficiency in the handling of different materials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100" dirty="0">
                <a:solidFill>
                  <a:schemeClr val="bg1">
                    <a:lumMod val="75000"/>
                  </a:schemeClr>
                </a:solidFill>
                <a:latin typeface="Century Gothic" panose="020B0502020202020204" pitchFamily="34" charset="0"/>
              </a:rPr>
              <a:t>To analyse and evaluate their own work, and that of others, in order to strengthen the visual impact or applications of their work</a:t>
            </a:r>
            <a:endParaRPr lang="en-GB" sz="1100" b="1" dirty="0">
              <a:solidFill>
                <a:schemeClr val="bg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EFD8B-2854-A3B4-086C-9AAA0497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91" y="430732"/>
            <a:ext cx="1896534" cy="3417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F4712F-573B-4A26-5344-DE659BAFB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532" y="3962737"/>
            <a:ext cx="3325649" cy="1135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F7015-9EB6-2A71-E8CD-74585A3CB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257" y="1659304"/>
            <a:ext cx="5325609" cy="3379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2BBABE-95A5-5DD3-0974-604BB0114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094" y="3883361"/>
            <a:ext cx="1509358" cy="1493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D0FAA3-7FCA-FAEE-77E0-F23940A29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391" y="5618664"/>
            <a:ext cx="2237157" cy="11382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51C1A3-FB26-CEE5-35C9-CEA423EB3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954" y="5349155"/>
            <a:ext cx="1183196" cy="1353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BCD2D7F-7B6F-51E4-5D07-958E33AAF1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127" y="3910022"/>
            <a:ext cx="1757768" cy="12318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5A7A8A-176B-B2B6-E247-524C53DC43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81" y="5283152"/>
            <a:ext cx="1602488" cy="14498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9F79F2E-C8EC-ABA9-292C-9C35C77285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4713" y="5377159"/>
            <a:ext cx="1411490" cy="113580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00101F-E31A-3E08-2C37-78F40AB04E1F}"/>
              </a:ext>
            </a:extLst>
          </p:cNvPr>
          <p:cNvCxnSpPr/>
          <p:nvPr/>
        </p:nvCxnSpPr>
        <p:spPr>
          <a:xfrm flipH="1">
            <a:off x="2002895" y="4459723"/>
            <a:ext cx="51501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5B28D09-5954-4745-0D8E-E95C201ED8AD}"/>
              </a:ext>
            </a:extLst>
          </p:cNvPr>
          <p:cNvCxnSpPr>
            <a:cxnSpLocks/>
          </p:cNvCxnSpPr>
          <p:nvPr/>
        </p:nvCxnSpPr>
        <p:spPr>
          <a:xfrm flipH="1">
            <a:off x="1713769" y="4947508"/>
            <a:ext cx="793421" cy="6711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27DC24-AA78-2413-A6D5-44282B7966E0}"/>
              </a:ext>
            </a:extLst>
          </p:cNvPr>
          <p:cNvCxnSpPr>
            <a:cxnSpLocks/>
          </p:cNvCxnSpPr>
          <p:nvPr/>
        </p:nvCxnSpPr>
        <p:spPr>
          <a:xfrm flipH="1">
            <a:off x="3316257" y="4568898"/>
            <a:ext cx="214275" cy="757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FB37F2-98F2-EED8-B78E-4A1EBB8CDE61}"/>
              </a:ext>
            </a:extLst>
          </p:cNvPr>
          <p:cNvCxnSpPr>
            <a:cxnSpLocks/>
          </p:cNvCxnSpPr>
          <p:nvPr/>
        </p:nvCxnSpPr>
        <p:spPr>
          <a:xfrm>
            <a:off x="5332761" y="4459723"/>
            <a:ext cx="46891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9BBA1EC-CEE9-092C-681C-EC9F3EEC3137}"/>
              </a:ext>
            </a:extLst>
          </p:cNvPr>
          <p:cNvCxnSpPr>
            <a:cxnSpLocks/>
          </p:cNvCxnSpPr>
          <p:nvPr/>
        </p:nvCxnSpPr>
        <p:spPr>
          <a:xfrm>
            <a:off x="4109678" y="4947508"/>
            <a:ext cx="351223" cy="3002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A525FF-8492-BE93-82E0-2231CCCABF22}"/>
              </a:ext>
            </a:extLst>
          </p:cNvPr>
          <p:cNvCxnSpPr>
            <a:cxnSpLocks/>
          </p:cNvCxnSpPr>
          <p:nvPr/>
        </p:nvCxnSpPr>
        <p:spPr>
          <a:xfrm>
            <a:off x="5275784" y="4895202"/>
            <a:ext cx="398607" cy="617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A9D77DE1-541B-2329-AA86-8236825D9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83" y="28234"/>
            <a:ext cx="594152" cy="7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883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190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Montgomery</dc:creator>
  <cp:lastModifiedBy>Alexandra Montgomery</cp:lastModifiedBy>
  <cp:revision>2</cp:revision>
  <dcterms:created xsi:type="dcterms:W3CDTF">2023-07-10T14:00:57Z</dcterms:created>
  <dcterms:modified xsi:type="dcterms:W3CDTF">2023-09-12T13:12:01Z</dcterms:modified>
</cp:coreProperties>
</file>