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72A07"/>
    <a:srgbClr val="FEDBDA"/>
    <a:srgbClr val="6B17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48D85C3-26A3-333B-8FC3-93AB99B7FB58}" v="4" dt="2023-07-01T21:01:57.827"/>
    <p1510:client id="{E33BA357-F407-9F4C-C877-3DDFCE7692C8}" v="4" dt="2023-07-02T16:02:14.84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60" d="100"/>
          <a:sy n="60" d="100"/>
        </p:scale>
        <p:origin x="-960" y="-2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mber Weldon" userId="S::aweldon@rotherhithe.southwark.sch.uk::f41afa68-8f1c-4982-b0ed-b9c873a52b5c" providerId="AD" clId="Web-{848D85C3-26A3-333B-8FC3-93AB99B7FB58}"/>
    <pc:docChg chg="modSld">
      <pc:chgData name="Amber Weldon" userId="S::aweldon@rotherhithe.southwark.sch.uk::f41afa68-8f1c-4982-b0ed-b9c873a52b5c" providerId="AD" clId="Web-{848D85C3-26A3-333B-8FC3-93AB99B7FB58}" dt="2023-07-01T21:01:56.780" v="1"/>
      <pc:docMkLst>
        <pc:docMk/>
      </pc:docMkLst>
      <pc:sldChg chg="modSp">
        <pc:chgData name="Amber Weldon" userId="S::aweldon@rotherhithe.southwark.sch.uk::f41afa68-8f1c-4982-b0ed-b9c873a52b5c" providerId="AD" clId="Web-{848D85C3-26A3-333B-8FC3-93AB99B7FB58}" dt="2023-07-01T21:01:56.780" v="1"/>
        <pc:sldMkLst>
          <pc:docMk/>
          <pc:sldMk cId="1645807505" sldId="256"/>
        </pc:sldMkLst>
        <pc:graphicFrameChg chg="mod modGraphic">
          <ac:chgData name="Amber Weldon" userId="S::aweldon@rotherhithe.southwark.sch.uk::f41afa68-8f1c-4982-b0ed-b9c873a52b5c" providerId="AD" clId="Web-{848D85C3-26A3-333B-8FC3-93AB99B7FB58}" dt="2023-07-01T21:01:56.780" v="1"/>
          <ac:graphicFrameMkLst>
            <pc:docMk/>
            <pc:sldMk cId="1645807505" sldId="256"/>
            <ac:graphicFrameMk id="6" creationId="{91F5F957-8145-5E23-56C7-646BB4CBFB5D}"/>
          </ac:graphicFrameMkLst>
        </pc:graphicFrameChg>
      </pc:sldChg>
    </pc:docChg>
  </pc:docChgLst>
  <pc:docChgLst>
    <pc:chgData name="Amber Weldon" userId="S::aweldon@rotherhithe.southwark.sch.uk::f41afa68-8f1c-4982-b0ed-b9c873a52b5c" providerId="AD" clId="Web-{E33BA357-F407-9F4C-C877-3DDFCE7692C8}"/>
    <pc:docChg chg="modSld">
      <pc:chgData name="Amber Weldon" userId="S::aweldon@rotherhithe.southwark.sch.uk::f41afa68-8f1c-4982-b0ed-b9c873a52b5c" providerId="AD" clId="Web-{E33BA357-F407-9F4C-C877-3DDFCE7692C8}" dt="2023-07-02T16:02:14.843" v="3"/>
      <pc:docMkLst>
        <pc:docMk/>
      </pc:docMkLst>
      <pc:sldChg chg="modSp">
        <pc:chgData name="Amber Weldon" userId="S::aweldon@rotherhithe.southwark.sch.uk::f41afa68-8f1c-4982-b0ed-b9c873a52b5c" providerId="AD" clId="Web-{E33BA357-F407-9F4C-C877-3DDFCE7692C8}" dt="2023-07-02T16:02:14.843" v="3"/>
        <pc:sldMkLst>
          <pc:docMk/>
          <pc:sldMk cId="1645807505" sldId="256"/>
        </pc:sldMkLst>
        <pc:graphicFrameChg chg="mod modGraphic">
          <ac:chgData name="Amber Weldon" userId="S::aweldon@rotherhithe.southwark.sch.uk::f41afa68-8f1c-4982-b0ed-b9c873a52b5c" providerId="AD" clId="Web-{E33BA357-F407-9F4C-C877-3DDFCE7692C8}" dt="2023-07-02T16:02:14.843" v="3"/>
          <ac:graphicFrameMkLst>
            <pc:docMk/>
            <pc:sldMk cId="1645807505" sldId="256"/>
            <ac:graphicFrameMk id="4" creationId="{BFBFF945-9FE5-B9CF-496F-22B18780ED4F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9FD34B-8FE9-CB68-A637-805B79E423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2209F82-E1B1-98F9-C64D-F77F65B0D4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80F5D7-BC2C-9CA1-5C1F-CB5981499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B6900-1B45-4D6F-9212-0024472E8C17}" type="datetimeFigureOut">
              <a:rPr lang="en-GB" smtClean="0"/>
              <a:pPr/>
              <a:t>02/07/2023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BE0A5E-7AAD-43EB-9E25-647F37B36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128BA2-BD58-01F4-FA71-F991EC07EA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D1647-31E5-43F1-9A53-991815E35BC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12789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161527-DD85-61DC-C224-9C1357C6EC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926F7F-3D48-A6E1-ECC5-748F18FEFD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8C54F0-4663-26B9-FE27-AD6F2E921A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B6900-1B45-4D6F-9212-0024472E8C17}" type="datetimeFigureOut">
              <a:rPr lang="en-GB" smtClean="0"/>
              <a:pPr/>
              <a:t>02/07/2023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81311E-8E09-EA3E-F86C-3197B1708F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CB8C50-7F81-895B-C471-4F718B5D80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D1647-31E5-43F1-9A53-991815E35BC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0545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92B4CFE-62E8-8012-4C23-F88EDB9C7A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F294CB-D45A-1BE2-9BA7-CD3E4462F6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8CA982-2FAA-B755-96AF-1DBA4EECAA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B6900-1B45-4D6F-9212-0024472E8C17}" type="datetimeFigureOut">
              <a:rPr lang="en-GB" smtClean="0"/>
              <a:pPr/>
              <a:t>02/07/2023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273056-BBAF-E310-6D49-C24B11E961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CDEB33-06D1-A56A-CCD6-1673752505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D1647-31E5-43F1-9A53-991815E35BC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2949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11DAE9-5FF7-992E-0DAE-2DC8171CA0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CF0C4F-37D4-7FC1-30DB-28FA017460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AC7FF5-20B0-1798-4BFC-9AFE75C256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B6900-1B45-4D6F-9212-0024472E8C17}" type="datetimeFigureOut">
              <a:rPr lang="en-GB" smtClean="0"/>
              <a:pPr/>
              <a:t>02/07/2023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264ACF-1BD9-CE4D-694B-FDAF82E752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88916E-4512-A50C-88A2-88F7BA0914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D1647-31E5-43F1-9A53-991815E35BC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2606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101E24-A18D-C293-D6DB-8DEF7AD220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519CA6-E86E-E384-3FB0-9A8B5A5CD3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A84EBC-2D81-B264-FBF3-3B6769F7AC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B6900-1B45-4D6F-9212-0024472E8C17}" type="datetimeFigureOut">
              <a:rPr lang="en-GB" smtClean="0"/>
              <a:pPr/>
              <a:t>02/07/2023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44DC76-30D8-3AC1-856F-5D42417544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BF195F-1715-7952-83D5-64C9EDBD58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D1647-31E5-43F1-9A53-991815E35BC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76273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AFBC15-840D-CB97-97AE-F419AD3C91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16DCCE-B795-712B-82C5-BAB3C9426E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9FAFC8-EBCC-2441-D844-E551902A27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5DC6BC-A169-2D94-AFC3-087C502935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B6900-1B45-4D6F-9212-0024472E8C17}" type="datetimeFigureOut">
              <a:rPr lang="en-GB" smtClean="0"/>
              <a:pPr/>
              <a:t>02/07/2023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148B29-7F41-3C8D-8E4B-AC91A10F4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AF0DFD-E948-67F0-D00E-201537ED32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D1647-31E5-43F1-9A53-991815E35BC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0082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887AB4-C8DC-CBF9-040C-EEDD8AF280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A4E68C-77C8-B929-5A56-CCB1138F82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54AB9C-2E64-9899-B2BE-E7133C3E7A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6C660BA-BE94-1CB9-A826-F4F0FDC0AB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EDD45C2-B243-8FDF-090B-76AA2657D4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0C1B994-BE4C-7101-5738-929DF99FDF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B6900-1B45-4D6F-9212-0024472E8C17}" type="datetimeFigureOut">
              <a:rPr lang="en-GB" smtClean="0"/>
              <a:pPr/>
              <a:t>02/07/2023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C8B1361-01E8-A97D-F2C4-2751B5AA51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66C2C11-0355-8B4A-8F82-9FD4531BA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D1647-31E5-43F1-9A53-991815E35BC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2761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0D126C-8512-1A6D-5E59-44166659DA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D0533AE-E582-A4E7-ABD5-09FA32B8AC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B6900-1B45-4D6F-9212-0024472E8C17}" type="datetimeFigureOut">
              <a:rPr lang="en-GB" smtClean="0"/>
              <a:pPr/>
              <a:t>02/07/2023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F92488B-C83B-68A8-C951-22AF4EC1F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CE2400D-FD13-5F53-7B9B-06C8C620D5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D1647-31E5-43F1-9A53-991815E35BC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5074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5C011D5-7D16-4462-FE61-3DE62948D6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B6900-1B45-4D6F-9212-0024472E8C17}" type="datetimeFigureOut">
              <a:rPr lang="en-GB" smtClean="0"/>
              <a:pPr/>
              <a:t>02/07/2023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2778841-C998-F5A9-66DD-7254C475CB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E2BA64-E6A4-6C2D-0852-45BFB9C9F3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D1647-31E5-43F1-9A53-991815E35BC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4625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5E2D30-486F-1A47-4DB9-215C7F1921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A60731-5FCE-FBF6-4E72-68F1724A9A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88E3FC-4983-A629-B6EA-734FBA9A3E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53939F-9D3D-6C6E-5F91-5419A2DBEE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B6900-1B45-4D6F-9212-0024472E8C17}" type="datetimeFigureOut">
              <a:rPr lang="en-GB" smtClean="0"/>
              <a:pPr/>
              <a:t>02/07/2023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CD899A-FF31-D225-6D3C-C81ABBFE56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2E0FB5-BF7C-884C-B82D-2CA37E3F3B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D1647-31E5-43F1-9A53-991815E35BC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31206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10EB6E-8D9B-B2D5-5942-1EAB32DA58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5A41406-E198-8B10-1BDB-19324F11061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937485-FBEB-8692-5D52-550A58EC1D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B2EC97-76B3-EF5C-F487-38C7A62E40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B6900-1B45-4D6F-9212-0024472E8C17}" type="datetimeFigureOut">
              <a:rPr lang="en-GB" smtClean="0"/>
              <a:pPr/>
              <a:t>02/07/2023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0E1774-FBB4-C893-513A-02D9486F57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F8517C-E06B-6191-076A-3CA896DCF7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D1647-31E5-43F1-9A53-991815E35BC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5414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F9EF652-5BF8-9744-EA0B-01DC256AD8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0A1561-5732-97C5-DB8F-55EDB0ACD5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B20200-74AC-DC59-94D2-3B5A21FC8BA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4B6900-1B45-4D6F-9212-0024472E8C17}" type="datetimeFigureOut">
              <a:rPr lang="en-GB" smtClean="0"/>
              <a:pPr/>
              <a:t>02/07/2023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00F82E-277A-BD52-7344-FD04EB257E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9AA936-00C2-711F-EFF5-44414D1B63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0D1647-31E5-43F1-9A53-991815E35BC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68556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BFBFF945-9FE5-B9CF-496F-22B18780ED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0376383"/>
              </p:ext>
            </p:extLst>
          </p:nvPr>
        </p:nvGraphicFramePr>
        <p:xfrm>
          <a:off x="308344" y="233916"/>
          <a:ext cx="11621386" cy="11339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21386">
                  <a:extLst>
                    <a:ext uri="{9D8B030D-6E8A-4147-A177-3AD203B41FA5}">
                      <a16:colId xmlns:a16="http://schemas.microsoft.com/office/drawing/2014/main" val="2710076906"/>
                    </a:ext>
                  </a:extLst>
                </a:gridCol>
              </a:tblGrid>
              <a:tr h="315873">
                <a:tc>
                  <a:txBody>
                    <a:bodyPr/>
                    <a:lstStyle/>
                    <a:p>
                      <a:pPr algn="ctr"/>
                      <a:r>
                        <a:rPr lang="en-GB" sz="1600" b="1">
                          <a:solidFill>
                            <a:schemeClr val="tx1"/>
                          </a:solidFill>
                          <a:latin typeface="Century Gothic"/>
                        </a:rPr>
                        <a:t>Rotherhithe Primary- Year 3/4</a:t>
                      </a:r>
                      <a:endParaRPr lang="en-GB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9550755"/>
                  </a:ext>
                </a:extLst>
              </a:tr>
              <a:tr h="315873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Big Question: What is special to me</a:t>
                      </a:r>
                      <a:r>
                        <a:rPr lang="en-GB" sz="1600" b="1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and the people in my community?</a:t>
                      </a:r>
                      <a:endParaRPr lang="en-GB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2A07">
                        <a:alpha val="6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1714799"/>
                  </a:ext>
                </a:extLst>
              </a:tr>
              <a:tr h="463407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Topic: </a:t>
                      </a:r>
                      <a:r>
                        <a:rPr lang="en-US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How and why do Hindus worship at home and in the </a:t>
                      </a:r>
                      <a:r>
                        <a:rPr lang="en-US" sz="1800" b="1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Mandir</a:t>
                      </a:r>
                      <a:r>
                        <a:rPr lang="en-US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? 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2A07">
                        <a:alpha val="6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8219203"/>
                  </a:ext>
                </a:extLst>
              </a:tr>
            </a:tbl>
          </a:graphicData>
        </a:graphic>
      </p:graphicFrame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21ADBD7A-BA23-BBF0-4219-54D1E32CBB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6332136"/>
              </p:ext>
            </p:extLst>
          </p:nvPr>
        </p:nvGraphicFramePr>
        <p:xfrm>
          <a:off x="308343" y="1561179"/>
          <a:ext cx="3317359" cy="1615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17359">
                  <a:extLst>
                    <a:ext uri="{9D8B030D-6E8A-4147-A177-3AD203B41FA5}">
                      <a16:colId xmlns:a16="http://schemas.microsoft.com/office/drawing/2014/main" val="4007857086"/>
                    </a:ext>
                  </a:extLst>
                </a:gridCol>
              </a:tblGrid>
              <a:tr h="322943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What I should already know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6555512"/>
                  </a:ext>
                </a:extLst>
              </a:tr>
              <a:tr h="1135525"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3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To know what happens at the festival of </a:t>
                      </a:r>
                      <a:r>
                        <a:rPr lang="en-GB" sz="13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Holi</a:t>
                      </a:r>
                      <a:r>
                        <a:rPr lang="en-GB" sz="13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.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3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To understand the hidden meaning of stories linked to </a:t>
                      </a:r>
                      <a:r>
                        <a:rPr lang="en-GB" sz="1300" baseline="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Holi</a:t>
                      </a:r>
                      <a:r>
                        <a:rPr lang="en-GB" sz="13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.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3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To know what </a:t>
                      </a:r>
                      <a:r>
                        <a:rPr lang="en-GB" sz="1300" baseline="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Holi</a:t>
                      </a:r>
                      <a:r>
                        <a:rPr lang="en-GB" sz="13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shows about what Hindus believe about God.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5728088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91F5F957-8145-5E23-56C7-646BB4CBFB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7445314"/>
              </p:ext>
            </p:extLst>
          </p:nvPr>
        </p:nvGraphicFramePr>
        <p:xfrm>
          <a:off x="3880884" y="1486751"/>
          <a:ext cx="4540102" cy="18431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40102">
                  <a:extLst>
                    <a:ext uri="{9D8B030D-6E8A-4147-A177-3AD203B41FA5}">
                      <a16:colId xmlns:a16="http://schemas.microsoft.com/office/drawing/2014/main" val="259301043"/>
                    </a:ext>
                  </a:extLst>
                </a:gridCol>
              </a:tblGrid>
              <a:tr h="364855">
                <a:tc>
                  <a:txBody>
                    <a:bodyPr/>
                    <a:lstStyle/>
                    <a:p>
                      <a:pPr algn="ctr"/>
                      <a:r>
                        <a:rPr lang="en-GB" sz="1600">
                          <a:solidFill>
                            <a:schemeClr val="tx1"/>
                          </a:solidFill>
                          <a:latin typeface="Century Gothic"/>
                        </a:rPr>
                        <a:t>What will learn in this unit?</a:t>
                      </a:r>
                    </a:p>
                  </a:txBody>
                  <a:tcPr>
                    <a:solidFill>
                      <a:srgbClr val="D72A07">
                        <a:alpha val="6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4064454"/>
                  </a:ext>
                </a:extLst>
              </a:tr>
              <a:tr h="1282897">
                <a:tc>
                  <a:txBody>
                    <a:bodyPr/>
                    <a:lstStyle/>
                    <a:p>
                      <a:pPr marL="285750" indent="-285750" algn="l">
                        <a:buFont typeface="Wingdings" panose="05000000000000000000" pitchFamily="2" charset="2"/>
                        <a:buChar char="q"/>
                      </a:pPr>
                      <a:r>
                        <a:rPr lang="en-GB" sz="13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To identify</a:t>
                      </a:r>
                      <a:r>
                        <a:rPr lang="en-GB" sz="13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what Hindus will learn about God/s</a:t>
                      </a:r>
                      <a:endParaRPr lang="en-GB" sz="13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marL="285750" indent="-285750" algn="l">
                        <a:buFont typeface="Wingdings" panose="05000000000000000000" pitchFamily="2" charset="2"/>
                        <a:buChar char="q"/>
                      </a:pPr>
                      <a:r>
                        <a:rPr lang="en-GB" sz="13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To consider why a home shrine</a:t>
                      </a:r>
                      <a:r>
                        <a:rPr lang="en-GB" sz="13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is Important to Hindus.</a:t>
                      </a:r>
                      <a:endParaRPr lang="en-GB" sz="13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marL="285750" indent="-285750" algn="l">
                        <a:buFont typeface="Wingdings" panose="05000000000000000000" pitchFamily="2" charset="2"/>
                        <a:buChar char="q"/>
                      </a:pPr>
                      <a:r>
                        <a:rPr lang="en-GB" sz="1300" dirty="0">
                          <a:solidFill>
                            <a:schemeClr val="tx1"/>
                          </a:solidFill>
                          <a:latin typeface="Century Gothic"/>
                        </a:rPr>
                        <a:t>To consider the importance</a:t>
                      </a:r>
                      <a:r>
                        <a:rPr lang="en-GB" sz="1300" baseline="0" dirty="0">
                          <a:solidFill>
                            <a:schemeClr val="tx1"/>
                          </a:solidFill>
                          <a:latin typeface="Century Gothic"/>
                        </a:rPr>
                        <a:t> of Hindu worship at home and at the Mandir.</a:t>
                      </a:r>
                      <a:endParaRPr lang="en-GB" sz="1300" dirty="0">
                        <a:solidFill>
                          <a:schemeClr val="tx1"/>
                        </a:solidFill>
                        <a:latin typeface="Century Gothic"/>
                      </a:endParaRPr>
                    </a:p>
                    <a:p>
                      <a:pPr marL="285750" indent="-285750" algn="l">
                        <a:buFont typeface="Wingdings" panose="05000000000000000000" pitchFamily="2" charset="2"/>
                        <a:buChar char="q"/>
                      </a:pPr>
                      <a:r>
                        <a:rPr lang="en-GB" sz="13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To consider how</a:t>
                      </a:r>
                      <a:r>
                        <a:rPr lang="en-GB" sz="13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the beliefs of Hindus are similar to my own.</a:t>
                      </a:r>
                      <a:endParaRPr lang="en-GB" sz="13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rgbClr val="FEDB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0157560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516BB928-B930-988D-F84C-BCB191A682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9055759"/>
              </p:ext>
            </p:extLst>
          </p:nvPr>
        </p:nvGraphicFramePr>
        <p:xfrm>
          <a:off x="8612372" y="1561178"/>
          <a:ext cx="3271284" cy="1615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71284">
                  <a:extLst>
                    <a:ext uri="{9D8B030D-6E8A-4147-A177-3AD203B41FA5}">
                      <a16:colId xmlns:a16="http://schemas.microsoft.com/office/drawing/2014/main" val="259301043"/>
                    </a:ext>
                  </a:extLst>
                </a:gridCol>
              </a:tblGrid>
              <a:tr h="325675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What  I will learn next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4064454"/>
                  </a:ext>
                </a:extLst>
              </a:tr>
              <a:tr h="1145131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300" kern="1200" dirty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To explain and link different viewpoints from Hindu people about what God is like.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300" kern="1200" dirty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To</a:t>
                      </a:r>
                      <a:r>
                        <a:rPr lang="en-US" sz="1300" kern="1200" baseline="0" dirty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300" kern="1200" dirty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explain the impact of believing in one god in many forms for a Hindu person.  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0157560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23FA771E-06C1-6F0E-5FC6-AC00459D46D4}"/>
              </a:ext>
            </a:extLst>
          </p:cNvPr>
          <p:cNvSpPr txBox="1"/>
          <p:nvPr/>
        </p:nvSpPr>
        <p:spPr>
          <a:xfrm>
            <a:off x="404035" y="3462613"/>
            <a:ext cx="2041453" cy="2739211"/>
          </a:xfrm>
          <a:custGeom>
            <a:avLst/>
            <a:gdLst>
              <a:gd name="connsiteX0" fmla="*/ 0 w 3125973"/>
              <a:gd name="connsiteY0" fmla="*/ 0 h 3427285"/>
              <a:gd name="connsiteX1" fmla="*/ 531415 w 3125973"/>
              <a:gd name="connsiteY1" fmla="*/ 0 h 3427285"/>
              <a:gd name="connsiteX2" fmla="*/ 1156610 w 3125973"/>
              <a:gd name="connsiteY2" fmla="*/ 0 h 3427285"/>
              <a:gd name="connsiteX3" fmla="*/ 1781805 w 3125973"/>
              <a:gd name="connsiteY3" fmla="*/ 0 h 3427285"/>
              <a:gd name="connsiteX4" fmla="*/ 2438259 w 3125973"/>
              <a:gd name="connsiteY4" fmla="*/ 0 h 3427285"/>
              <a:gd name="connsiteX5" fmla="*/ 3125973 w 3125973"/>
              <a:gd name="connsiteY5" fmla="*/ 0 h 3427285"/>
              <a:gd name="connsiteX6" fmla="*/ 3125973 w 3125973"/>
              <a:gd name="connsiteY6" fmla="*/ 651184 h 3427285"/>
              <a:gd name="connsiteX7" fmla="*/ 3125973 w 3125973"/>
              <a:gd name="connsiteY7" fmla="*/ 1233823 h 3427285"/>
              <a:gd name="connsiteX8" fmla="*/ 3125973 w 3125973"/>
              <a:gd name="connsiteY8" fmla="*/ 1919280 h 3427285"/>
              <a:gd name="connsiteX9" fmla="*/ 3125973 w 3125973"/>
              <a:gd name="connsiteY9" fmla="*/ 2673282 h 3427285"/>
              <a:gd name="connsiteX10" fmla="*/ 3125973 w 3125973"/>
              <a:gd name="connsiteY10" fmla="*/ 3427285 h 3427285"/>
              <a:gd name="connsiteX11" fmla="*/ 2438259 w 3125973"/>
              <a:gd name="connsiteY11" fmla="*/ 3427285 h 3427285"/>
              <a:gd name="connsiteX12" fmla="*/ 1875584 w 3125973"/>
              <a:gd name="connsiteY12" fmla="*/ 3427285 h 3427285"/>
              <a:gd name="connsiteX13" fmla="*/ 1344168 w 3125973"/>
              <a:gd name="connsiteY13" fmla="*/ 3427285 h 3427285"/>
              <a:gd name="connsiteX14" fmla="*/ 781493 w 3125973"/>
              <a:gd name="connsiteY14" fmla="*/ 3427285 h 3427285"/>
              <a:gd name="connsiteX15" fmla="*/ 0 w 3125973"/>
              <a:gd name="connsiteY15" fmla="*/ 3427285 h 3427285"/>
              <a:gd name="connsiteX16" fmla="*/ 0 w 3125973"/>
              <a:gd name="connsiteY16" fmla="*/ 2673282 h 3427285"/>
              <a:gd name="connsiteX17" fmla="*/ 0 w 3125973"/>
              <a:gd name="connsiteY17" fmla="*/ 2090644 h 3427285"/>
              <a:gd name="connsiteX18" fmla="*/ 0 w 3125973"/>
              <a:gd name="connsiteY18" fmla="*/ 1370914 h 3427285"/>
              <a:gd name="connsiteX19" fmla="*/ 0 w 3125973"/>
              <a:gd name="connsiteY19" fmla="*/ 788276 h 3427285"/>
              <a:gd name="connsiteX20" fmla="*/ 0 w 3125973"/>
              <a:gd name="connsiteY20" fmla="*/ 0 h 34272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3125973" h="3427285" fill="none" extrusionOk="0">
                <a:moveTo>
                  <a:pt x="0" y="0"/>
                </a:moveTo>
                <a:cubicBezTo>
                  <a:pt x="258426" y="18201"/>
                  <a:pt x="365143" y="-26196"/>
                  <a:pt x="531415" y="0"/>
                </a:cubicBezTo>
                <a:cubicBezTo>
                  <a:pt x="697687" y="26196"/>
                  <a:pt x="924938" y="-25890"/>
                  <a:pt x="1156610" y="0"/>
                </a:cubicBezTo>
                <a:cubicBezTo>
                  <a:pt x="1388282" y="25890"/>
                  <a:pt x="1581861" y="-1797"/>
                  <a:pt x="1781805" y="0"/>
                </a:cubicBezTo>
                <a:cubicBezTo>
                  <a:pt x="1981749" y="1797"/>
                  <a:pt x="2224357" y="28596"/>
                  <a:pt x="2438259" y="0"/>
                </a:cubicBezTo>
                <a:cubicBezTo>
                  <a:pt x="2652161" y="-28596"/>
                  <a:pt x="2976681" y="-2271"/>
                  <a:pt x="3125973" y="0"/>
                </a:cubicBezTo>
                <a:cubicBezTo>
                  <a:pt x="3101187" y="222512"/>
                  <a:pt x="3110834" y="454544"/>
                  <a:pt x="3125973" y="651184"/>
                </a:cubicBezTo>
                <a:cubicBezTo>
                  <a:pt x="3141112" y="847824"/>
                  <a:pt x="3121860" y="942939"/>
                  <a:pt x="3125973" y="1233823"/>
                </a:cubicBezTo>
                <a:cubicBezTo>
                  <a:pt x="3130086" y="1524707"/>
                  <a:pt x="3154972" y="1640773"/>
                  <a:pt x="3125973" y="1919280"/>
                </a:cubicBezTo>
                <a:cubicBezTo>
                  <a:pt x="3096974" y="2197787"/>
                  <a:pt x="3144604" y="2491810"/>
                  <a:pt x="3125973" y="2673282"/>
                </a:cubicBezTo>
                <a:cubicBezTo>
                  <a:pt x="3107342" y="2854754"/>
                  <a:pt x="3133669" y="3189800"/>
                  <a:pt x="3125973" y="3427285"/>
                </a:cubicBezTo>
                <a:cubicBezTo>
                  <a:pt x="2866881" y="3459455"/>
                  <a:pt x="2726590" y="3445368"/>
                  <a:pt x="2438259" y="3427285"/>
                </a:cubicBezTo>
                <a:cubicBezTo>
                  <a:pt x="2149928" y="3409202"/>
                  <a:pt x="2011548" y="3447190"/>
                  <a:pt x="1875584" y="3427285"/>
                </a:cubicBezTo>
                <a:cubicBezTo>
                  <a:pt x="1739620" y="3407380"/>
                  <a:pt x="1484478" y="3421534"/>
                  <a:pt x="1344168" y="3427285"/>
                </a:cubicBezTo>
                <a:cubicBezTo>
                  <a:pt x="1203858" y="3433036"/>
                  <a:pt x="922291" y="3418372"/>
                  <a:pt x="781493" y="3427285"/>
                </a:cubicBezTo>
                <a:cubicBezTo>
                  <a:pt x="640695" y="3436198"/>
                  <a:pt x="323566" y="3458564"/>
                  <a:pt x="0" y="3427285"/>
                </a:cubicBezTo>
                <a:cubicBezTo>
                  <a:pt x="21192" y="3083680"/>
                  <a:pt x="-6370" y="2901528"/>
                  <a:pt x="0" y="2673282"/>
                </a:cubicBezTo>
                <a:cubicBezTo>
                  <a:pt x="6370" y="2445036"/>
                  <a:pt x="-2120" y="2380270"/>
                  <a:pt x="0" y="2090644"/>
                </a:cubicBezTo>
                <a:cubicBezTo>
                  <a:pt x="2120" y="1801018"/>
                  <a:pt x="-23147" y="1640163"/>
                  <a:pt x="0" y="1370914"/>
                </a:cubicBezTo>
                <a:cubicBezTo>
                  <a:pt x="23147" y="1101665"/>
                  <a:pt x="-1716" y="1055117"/>
                  <a:pt x="0" y="788276"/>
                </a:cubicBezTo>
                <a:cubicBezTo>
                  <a:pt x="1716" y="521435"/>
                  <a:pt x="15989" y="350508"/>
                  <a:pt x="0" y="0"/>
                </a:cubicBezTo>
                <a:close/>
              </a:path>
              <a:path w="3125973" h="3427285" stroke="0" extrusionOk="0">
                <a:moveTo>
                  <a:pt x="0" y="0"/>
                </a:moveTo>
                <a:cubicBezTo>
                  <a:pt x="322912" y="-27437"/>
                  <a:pt x="340038" y="-7999"/>
                  <a:pt x="656454" y="0"/>
                </a:cubicBezTo>
                <a:cubicBezTo>
                  <a:pt x="972870" y="7999"/>
                  <a:pt x="1129516" y="27266"/>
                  <a:pt x="1281649" y="0"/>
                </a:cubicBezTo>
                <a:cubicBezTo>
                  <a:pt x="1433783" y="-27266"/>
                  <a:pt x="1644792" y="-33857"/>
                  <a:pt x="1969363" y="0"/>
                </a:cubicBezTo>
                <a:cubicBezTo>
                  <a:pt x="2293934" y="33857"/>
                  <a:pt x="2845102" y="29549"/>
                  <a:pt x="3125973" y="0"/>
                </a:cubicBezTo>
                <a:cubicBezTo>
                  <a:pt x="3155681" y="259393"/>
                  <a:pt x="3094054" y="503721"/>
                  <a:pt x="3125973" y="685457"/>
                </a:cubicBezTo>
                <a:cubicBezTo>
                  <a:pt x="3157892" y="867193"/>
                  <a:pt x="3111631" y="1082064"/>
                  <a:pt x="3125973" y="1302368"/>
                </a:cubicBezTo>
                <a:cubicBezTo>
                  <a:pt x="3140315" y="1522672"/>
                  <a:pt x="3154077" y="1829788"/>
                  <a:pt x="3125973" y="1987825"/>
                </a:cubicBezTo>
                <a:cubicBezTo>
                  <a:pt x="3097869" y="2145862"/>
                  <a:pt x="3146597" y="2356385"/>
                  <a:pt x="3125973" y="2639009"/>
                </a:cubicBezTo>
                <a:cubicBezTo>
                  <a:pt x="3105349" y="2921633"/>
                  <a:pt x="3164644" y="3174398"/>
                  <a:pt x="3125973" y="3427285"/>
                </a:cubicBezTo>
                <a:cubicBezTo>
                  <a:pt x="2891530" y="3434706"/>
                  <a:pt x="2822141" y="3412028"/>
                  <a:pt x="2563298" y="3427285"/>
                </a:cubicBezTo>
                <a:cubicBezTo>
                  <a:pt x="2304455" y="3442542"/>
                  <a:pt x="2231583" y="3401426"/>
                  <a:pt x="1938103" y="3427285"/>
                </a:cubicBezTo>
                <a:cubicBezTo>
                  <a:pt x="1644623" y="3453144"/>
                  <a:pt x="1539704" y="3452863"/>
                  <a:pt x="1375428" y="3427285"/>
                </a:cubicBezTo>
                <a:cubicBezTo>
                  <a:pt x="1211153" y="3401707"/>
                  <a:pt x="832685" y="3423227"/>
                  <a:pt x="687714" y="3427285"/>
                </a:cubicBezTo>
                <a:cubicBezTo>
                  <a:pt x="542743" y="3431343"/>
                  <a:pt x="254794" y="3416415"/>
                  <a:pt x="0" y="3427285"/>
                </a:cubicBezTo>
                <a:cubicBezTo>
                  <a:pt x="15315" y="3187307"/>
                  <a:pt x="18070" y="3100092"/>
                  <a:pt x="0" y="2776101"/>
                </a:cubicBezTo>
                <a:cubicBezTo>
                  <a:pt x="-18070" y="2452110"/>
                  <a:pt x="-21701" y="2310251"/>
                  <a:pt x="0" y="2193462"/>
                </a:cubicBezTo>
                <a:cubicBezTo>
                  <a:pt x="21701" y="2076673"/>
                  <a:pt x="-15286" y="1594250"/>
                  <a:pt x="0" y="1439460"/>
                </a:cubicBezTo>
                <a:cubicBezTo>
                  <a:pt x="15286" y="1284670"/>
                  <a:pt x="-13184" y="879787"/>
                  <a:pt x="0" y="685457"/>
                </a:cubicBezTo>
                <a:cubicBezTo>
                  <a:pt x="13184" y="491127"/>
                  <a:pt x="4296" y="220217"/>
                  <a:pt x="0" y="0"/>
                </a:cubicBezTo>
                <a:close/>
              </a:path>
            </a:pathLst>
          </a:custGeom>
          <a:solidFill>
            <a:srgbClr val="FEDBDA"/>
          </a:solidFill>
          <a:ln w="19050">
            <a:extLst>
              <a:ext uri="{C807C97D-BFC1-408E-A445-0C87EB9F89A2}">
                <ask:lineSketchStyleProps xmlns:ask="http://schemas.microsoft.com/office/drawing/2018/sketchyshapes" sd="414305354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b="1" u="sng" dirty="0">
                <a:latin typeface="Century Gothic" panose="020B0502020202020204" pitchFamily="34" charset="0"/>
              </a:rPr>
              <a:t>Topic Overview</a:t>
            </a:r>
            <a:endParaRPr lang="en-GB" dirty="0">
              <a:latin typeface="Century Gothic" panose="020B0502020202020204" pitchFamily="34" charset="0"/>
            </a:endParaRPr>
          </a:p>
          <a:p>
            <a:r>
              <a:rPr lang="en-US" sz="1400" dirty="0">
                <a:latin typeface="Century Gothic" pitchFamily="34" charset="0"/>
              </a:rPr>
              <a:t>In this unit, you will explore Hindu worship at home and in the </a:t>
            </a:r>
            <a:r>
              <a:rPr lang="en-US" sz="1400" dirty="0" err="1">
                <a:latin typeface="Century Gothic" pitchFamily="34" charset="0"/>
              </a:rPr>
              <a:t>Mandir</a:t>
            </a:r>
            <a:r>
              <a:rPr lang="en-US" sz="1400" dirty="0">
                <a:latin typeface="Century Gothic" pitchFamily="34" charset="0"/>
              </a:rPr>
              <a:t>, and explore some of the objects used in worship and their symbolism, and how these have an impact on daily life. </a:t>
            </a:r>
          </a:p>
          <a:p>
            <a:r>
              <a:rPr lang="en-US" sz="1400" dirty="0"/>
              <a:t> </a:t>
            </a:r>
          </a:p>
        </p:txBody>
      </p:sp>
      <p:graphicFrame>
        <p:nvGraphicFramePr>
          <p:cNvPr id="9" name="Table 9">
            <a:extLst>
              <a:ext uri="{FF2B5EF4-FFF2-40B4-BE49-F238E27FC236}">
                <a16:creationId xmlns:a16="http://schemas.microsoft.com/office/drawing/2014/main" id="{1BA456A0-4229-3FA8-8038-5284D9B0F9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836199"/>
              </p:ext>
            </p:extLst>
          </p:nvPr>
        </p:nvGraphicFramePr>
        <p:xfrm>
          <a:off x="7733414" y="3274828"/>
          <a:ext cx="4064000" cy="3344270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1208567">
                  <a:extLst>
                    <a:ext uri="{9D8B030D-6E8A-4147-A177-3AD203B41FA5}">
                      <a16:colId xmlns:a16="http://schemas.microsoft.com/office/drawing/2014/main" val="761692528"/>
                    </a:ext>
                  </a:extLst>
                </a:gridCol>
                <a:gridCol w="2855433">
                  <a:extLst>
                    <a:ext uri="{9D8B030D-6E8A-4147-A177-3AD203B41FA5}">
                      <a16:colId xmlns:a16="http://schemas.microsoft.com/office/drawing/2014/main" val="1911842725"/>
                    </a:ext>
                  </a:extLst>
                </a:gridCol>
              </a:tblGrid>
              <a:tr h="564853">
                <a:tc gridSpan="2">
                  <a:txBody>
                    <a:bodyPr/>
                    <a:lstStyle/>
                    <a:p>
                      <a:pPr algn="ctr"/>
                      <a:endParaRPr lang="en-GB" sz="1000" b="1" u="sng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4284313"/>
                  </a:ext>
                </a:extLst>
              </a:tr>
              <a:tr h="398982">
                <a:tc>
                  <a:txBody>
                    <a:bodyPr/>
                    <a:lstStyle/>
                    <a:p>
                      <a:pPr marL="285750" marR="0" indent="-28575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q"/>
                      </a:pPr>
                      <a:r>
                        <a:rPr lang="en-GB" sz="1400" b="1" kern="140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</a:rPr>
                        <a:t>Aum</a:t>
                      </a:r>
                      <a:endParaRPr lang="en-GB" sz="2400" b="1" kern="140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4930" marR="29197" marT="25400" marB="0" anchor="ctr"/>
                </a:tc>
                <a:tc>
                  <a:txBody>
                    <a:bodyPr/>
                    <a:lstStyle/>
                    <a:p>
                      <a:r>
                        <a:rPr lang="en-US" sz="1000" kern="1200" dirty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This sound (sometimes written as ‘Om’) is said to represent the divine. </a:t>
                      </a:r>
                    </a:p>
                  </a:txBody>
                  <a:tcPr marL="74930" marR="29197" marT="25400" marB="0" anchor="ctr"/>
                </a:tc>
                <a:extLst>
                  <a:ext uri="{0D108BD9-81ED-4DB2-BD59-A6C34878D82A}">
                    <a16:rowId xmlns:a16="http://schemas.microsoft.com/office/drawing/2014/main" val="4167057131"/>
                  </a:ext>
                </a:extLst>
              </a:tr>
              <a:tr h="399051">
                <a:tc>
                  <a:txBody>
                    <a:bodyPr/>
                    <a:lstStyle/>
                    <a:p>
                      <a:pPr marL="285750" marR="0" indent="-28575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q"/>
                      </a:pPr>
                      <a:r>
                        <a:rPr lang="en-GB" sz="1400" b="1" kern="140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</a:rPr>
                        <a:t>Mandir</a:t>
                      </a:r>
                      <a:endParaRPr lang="en-GB" sz="2400" b="1" kern="140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4930" marR="29197" marT="25400" marB="0" anchor="ctr"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 Hindu temple.</a:t>
                      </a:r>
                    </a:p>
                  </a:txBody>
                  <a:tcPr marL="74930" marR="29197" marT="25400" marB="0" anchor="ctr"/>
                </a:tc>
                <a:extLst>
                  <a:ext uri="{0D108BD9-81ED-4DB2-BD59-A6C34878D82A}">
                    <a16:rowId xmlns:a16="http://schemas.microsoft.com/office/drawing/2014/main" val="3675427939"/>
                  </a:ext>
                </a:extLst>
              </a:tr>
              <a:tr h="391486">
                <a:tc>
                  <a:txBody>
                    <a:bodyPr/>
                    <a:lstStyle/>
                    <a:p>
                      <a:pPr marL="285750" marR="0" indent="-28575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q"/>
                      </a:pPr>
                      <a:r>
                        <a:rPr lang="en-GB" sz="1400" b="1" kern="140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</a:rPr>
                        <a:t>Murti</a:t>
                      </a:r>
                      <a:endParaRPr lang="en-GB" sz="2400" b="1" kern="140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4930" marR="29197" marT="25400" marB="0" anchor="ctr"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An image in the form of a small statue</a:t>
                      </a:r>
                    </a:p>
                  </a:txBody>
                  <a:tcPr marL="74930" marR="29197" marT="25400" marB="0" anchor="ctr"/>
                </a:tc>
                <a:extLst>
                  <a:ext uri="{0D108BD9-81ED-4DB2-BD59-A6C34878D82A}">
                    <a16:rowId xmlns:a16="http://schemas.microsoft.com/office/drawing/2014/main" val="3796915012"/>
                  </a:ext>
                </a:extLst>
              </a:tr>
              <a:tr h="398982">
                <a:tc>
                  <a:txBody>
                    <a:bodyPr/>
                    <a:lstStyle/>
                    <a:p>
                      <a:pPr marL="285750" marR="0" indent="-28575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q"/>
                      </a:pPr>
                      <a:r>
                        <a:rPr lang="en-GB" sz="1400" b="1" kern="140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</a:rPr>
                        <a:t>Prasad</a:t>
                      </a:r>
                      <a:endParaRPr lang="en-GB" sz="2400" b="1" kern="140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4930" marR="29197" marT="25400" marB="0" anchor="ctr"/>
                </a:tc>
                <a:tc>
                  <a:txBody>
                    <a:bodyPr/>
                    <a:lstStyle/>
                    <a:p>
                      <a:r>
                        <a:rPr lang="en-US" sz="1000" kern="1200" dirty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Something material – usually food, but sometimes flowers, water or ash - which has been offered to the deities and which is then received back by worshippers as a symbol of receiving divine blessing</a:t>
                      </a:r>
                    </a:p>
                  </a:txBody>
                  <a:tcPr marL="74930" marR="29197" marT="25400" marB="0" anchor="ctr"/>
                </a:tc>
                <a:extLst>
                  <a:ext uri="{0D108BD9-81ED-4DB2-BD59-A6C34878D82A}">
                    <a16:rowId xmlns:a16="http://schemas.microsoft.com/office/drawing/2014/main" val="46844248"/>
                  </a:ext>
                </a:extLst>
              </a:tr>
              <a:tr h="403447">
                <a:tc>
                  <a:txBody>
                    <a:bodyPr/>
                    <a:lstStyle/>
                    <a:p>
                      <a:pPr marL="285750" marR="0" indent="-28575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q"/>
                      </a:pPr>
                      <a:r>
                        <a:rPr lang="en-GB" sz="1400" b="1" kern="140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</a:rPr>
                        <a:t>Puja</a:t>
                      </a:r>
                      <a:endParaRPr lang="en-GB" sz="2400" b="1" kern="140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4930" marR="29197" marT="25400" marB="0" anchor="ctr"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The act of worship</a:t>
                      </a:r>
                    </a:p>
                  </a:txBody>
                  <a:tcPr marL="74930" marR="29197" marT="25400" marB="0" anchor="ctr"/>
                </a:tc>
                <a:extLst>
                  <a:ext uri="{0D108BD9-81ED-4DB2-BD59-A6C34878D82A}">
                    <a16:rowId xmlns:a16="http://schemas.microsoft.com/office/drawing/2014/main" val="2501542559"/>
                  </a:ext>
                </a:extLst>
              </a:tr>
              <a:tr h="399051">
                <a:tc>
                  <a:txBody>
                    <a:bodyPr/>
                    <a:lstStyle/>
                    <a:p>
                      <a:pPr marL="285750" marR="0" indent="-28575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q"/>
                      </a:pPr>
                      <a:r>
                        <a:rPr lang="en-GB" sz="1400" b="1" kern="140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</a:rPr>
                        <a:t>Puja</a:t>
                      </a:r>
                      <a:r>
                        <a:rPr lang="en-GB" sz="1400" b="1" kern="140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</a:rPr>
                        <a:t> Tray</a:t>
                      </a:r>
                      <a:endParaRPr lang="en-GB" sz="2400" b="1" kern="140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4930" marR="29197" marT="25400" marB="0" anchor="ctr"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</a:t>
                      </a:r>
                      <a:r>
                        <a:rPr lang="en-GB" sz="1000" kern="140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metal tray used during </a:t>
                      </a:r>
                      <a:r>
                        <a:rPr lang="en-GB" sz="1000" kern="140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Puja</a:t>
                      </a:r>
                      <a:r>
                        <a:rPr lang="en-GB" sz="1000" kern="140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.</a:t>
                      </a:r>
                      <a:endParaRPr lang="en-US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4930" marR="29197" marT="25400" marB="0" anchor="ctr"/>
                </a:tc>
                <a:extLst>
                  <a:ext uri="{0D108BD9-81ED-4DB2-BD59-A6C34878D82A}">
                    <a16:rowId xmlns:a16="http://schemas.microsoft.com/office/drawing/2014/main" val="28175321"/>
                  </a:ext>
                </a:extLst>
              </a:tr>
            </a:tbl>
          </a:graphicData>
        </a:graphic>
      </p:graphicFrame>
      <p:pic>
        <p:nvPicPr>
          <p:cNvPr id="12" name="Picture 11">
            <a:extLst>
              <a:ext uri="{FF2B5EF4-FFF2-40B4-BE49-F238E27FC236}">
                <a16:creationId xmlns:a16="http://schemas.microsoft.com/office/drawing/2014/main" id="{C91FC7CB-6A43-962A-1225-3313BE223CEF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733414" y="3274827"/>
            <a:ext cx="4064000" cy="541585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E771C3C9-CF08-AB4B-28F8-CC90B0DD58DD}"/>
              </a:ext>
            </a:extLst>
          </p:cNvPr>
          <p:cNvSpPr txBox="1"/>
          <p:nvPr/>
        </p:nvSpPr>
        <p:spPr>
          <a:xfrm>
            <a:off x="2577671" y="3512258"/>
            <a:ext cx="16905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Om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6AACECD-E1F9-8BBB-0C1D-0EBCE9B861E1}"/>
              </a:ext>
            </a:extLst>
          </p:cNvPr>
          <p:cNvSpPr txBox="1"/>
          <p:nvPr/>
        </p:nvSpPr>
        <p:spPr>
          <a:xfrm>
            <a:off x="6033252" y="3435715"/>
            <a:ext cx="16905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 err="1">
                <a:solidFill>
                  <a:srgbClr val="FF0000"/>
                </a:solidFill>
                <a:latin typeface="Century Gothic" panose="020B0502020202020204" pitchFamily="34" charset="0"/>
              </a:rPr>
              <a:t>Murti</a:t>
            </a:r>
            <a:endParaRPr lang="en-GB" sz="14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A5AE087-3C62-CEA0-B086-631D3B652FEB}"/>
              </a:ext>
            </a:extLst>
          </p:cNvPr>
          <p:cNvSpPr txBox="1"/>
          <p:nvPr/>
        </p:nvSpPr>
        <p:spPr>
          <a:xfrm>
            <a:off x="2861498" y="5615922"/>
            <a:ext cx="7642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 err="1">
                <a:solidFill>
                  <a:srgbClr val="FF0000"/>
                </a:solidFill>
                <a:latin typeface="Century Gothic" panose="020B0502020202020204" pitchFamily="34" charset="0"/>
              </a:rPr>
              <a:t>Puja</a:t>
            </a:r>
            <a:r>
              <a:rPr lang="en-GB" sz="14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 Tray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9AB4AC8-9F44-EF39-1977-99AC78E4D5FE}"/>
              </a:ext>
            </a:extLst>
          </p:cNvPr>
          <p:cNvSpPr txBox="1"/>
          <p:nvPr/>
        </p:nvSpPr>
        <p:spPr>
          <a:xfrm>
            <a:off x="4161832" y="3399656"/>
            <a:ext cx="196301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400" b="1" dirty="0" err="1">
                <a:solidFill>
                  <a:srgbClr val="FF0000"/>
                </a:solidFill>
                <a:latin typeface="Century Gothic" panose="020B0502020202020204" pitchFamily="34" charset="0"/>
              </a:rPr>
              <a:t>Mandir</a:t>
            </a:r>
            <a:endParaRPr lang="en-GB" sz="14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66520" y="3823733"/>
            <a:ext cx="1143342" cy="12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46714" y="3755139"/>
            <a:ext cx="1191769" cy="1931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138391" y="3797375"/>
            <a:ext cx="2039125" cy="13153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6" cstate="print"/>
          <a:srcRect l="2966"/>
          <a:stretch>
            <a:fillRect/>
          </a:stretch>
        </p:blipFill>
        <p:spPr bwMode="auto">
          <a:xfrm>
            <a:off x="3625702" y="5342344"/>
            <a:ext cx="1392533" cy="1149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6458075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42ab54c-3ccc-420f-9dec-d8557292fef6" xsi:nil="true"/>
    <lcf76f155ced4ddcb4097134ff3c332f xmlns="6f49690c-def7-4262-a2a7-c674cb9a0db9">
      <Terms xmlns="http://schemas.microsoft.com/office/infopath/2007/PartnerControls"/>
    </lcf76f155ced4ddcb4097134ff3c332f>
    <_Flow_SignoffStatus xmlns="6f49690c-def7-4262-a2a7-c674cb9a0db9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8D9AA80867A9F45A260D426560E93F5" ma:contentTypeVersion="17" ma:contentTypeDescription="Create a new document." ma:contentTypeScope="" ma:versionID="7d5f307644940f47f822e1868c8f1988">
  <xsd:schema xmlns:xsd="http://www.w3.org/2001/XMLSchema" xmlns:xs="http://www.w3.org/2001/XMLSchema" xmlns:p="http://schemas.microsoft.com/office/2006/metadata/properties" xmlns:ns2="6f49690c-def7-4262-a2a7-c674cb9a0db9" xmlns:ns3="54d3de96-1e39-49c4-81c1-27b5a60193ca" xmlns:ns4="b42ab54c-3ccc-420f-9dec-d8557292fef6" targetNamespace="http://schemas.microsoft.com/office/2006/metadata/properties" ma:root="true" ma:fieldsID="8d97663daabdf5b3c3e43036769a6f20" ns2:_="" ns3:_="" ns4:_="">
    <xsd:import namespace="6f49690c-def7-4262-a2a7-c674cb9a0db9"/>
    <xsd:import namespace="54d3de96-1e39-49c4-81c1-27b5a60193ca"/>
    <xsd:import namespace="b42ab54c-3ccc-420f-9dec-d8557292fef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4:TaxCatchAll" minOccurs="0"/>
                <xsd:element ref="ns2:_Flow_Signoff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49690c-def7-4262-a2a7-c674cb9a0db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a2ee9a29-5d3b-47f4-bb28-73bb36778aa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_Flow_SignoffStatus" ma:index="24" nillable="true" ma:displayName="Sign-off status" ma:internalName="Sign_x002d_off_x0020_status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d3de96-1e39-49c4-81c1-27b5a60193ca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2ab54c-3ccc-420f-9dec-d8557292fef6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6debb01f-d3d0-4d37-b937-29c69ee7f5be}" ma:internalName="TaxCatchAll" ma:showField="CatchAllData" ma:web="b42ab54c-3ccc-420f-9dec-d8557292fef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1DD4A94-DA8A-4ECA-AA91-C070ECD58CFF}">
  <ds:schemaRefs>
    <ds:schemaRef ds:uri="http://schemas.microsoft.com/office/2006/metadata/properties"/>
    <ds:schemaRef ds:uri="http://schemas.microsoft.com/office/infopath/2007/PartnerControls"/>
    <ds:schemaRef ds:uri="b42ab54c-3ccc-420f-9dec-d8557292fef6"/>
    <ds:schemaRef ds:uri="6f49690c-def7-4262-a2a7-c674cb9a0db9"/>
  </ds:schemaRefs>
</ds:datastoreItem>
</file>

<file path=customXml/itemProps2.xml><?xml version="1.0" encoding="utf-8"?>
<ds:datastoreItem xmlns:ds="http://schemas.openxmlformats.org/officeDocument/2006/customXml" ds:itemID="{F4ABB731-86D1-44F1-A16D-20060F1A162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f49690c-def7-4262-a2a7-c674cb9a0db9"/>
    <ds:schemaRef ds:uri="54d3de96-1e39-49c4-81c1-27b5a60193ca"/>
    <ds:schemaRef ds:uri="b42ab54c-3ccc-420f-9dec-d8557292fef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80CFA3D-53CB-4A3F-97C0-5930108935C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293</Words>
  <Application>Microsoft Office PowerPoint</Application>
  <PresentationFormat>Widescreen</PresentationFormat>
  <Paragraphs>34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weldon.f.amber@outlook.com</dc:creator>
  <cp:lastModifiedBy>Amber</cp:lastModifiedBy>
  <cp:revision>34</cp:revision>
  <dcterms:created xsi:type="dcterms:W3CDTF">2023-06-04T13:12:37Z</dcterms:created>
  <dcterms:modified xsi:type="dcterms:W3CDTF">2023-07-02T16:02:15Z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0x010100B8D9AA80867A9F45A260D426560E93F5</vt:lpwstr>
  </property>
  <property fmtid="{D5CDD505-2E9C-101B-9397-08002B2CF9AE}" pid="3" name="MediaServiceImageTags">
    <vt:lpwstr/>
  </property>
</Properties>
</file>